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65" r:id="rId3"/>
    <p:sldId id="279" r:id="rId4"/>
    <p:sldId id="298" r:id="rId5"/>
    <p:sldId id="299" r:id="rId6"/>
    <p:sldId id="281" r:id="rId7"/>
    <p:sldId id="322" r:id="rId8"/>
    <p:sldId id="320" r:id="rId9"/>
    <p:sldId id="321" r:id="rId10"/>
    <p:sldId id="319" r:id="rId11"/>
    <p:sldId id="323" r:id="rId12"/>
    <p:sldId id="324" r:id="rId13"/>
    <p:sldId id="300" r:id="rId14"/>
    <p:sldId id="303" r:id="rId15"/>
    <p:sldId id="308" r:id="rId16"/>
    <p:sldId id="309" r:id="rId17"/>
    <p:sldId id="310" r:id="rId18"/>
    <p:sldId id="311" r:id="rId19"/>
    <p:sldId id="30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02" r:id="rId28"/>
    <p:sldId id="289" r:id="rId29"/>
    <p:sldId id="290" r:id="rId30"/>
    <p:sldId id="287" r:id="rId31"/>
    <p:sldId id="288" r:id="rId32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Montserrat Medium" panose="000006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7087DF-CD55-400C-B7D8-32EE1126C8B5}">
  <a:tblStyle styleId="{BA7087DF-CD55-400C-B7D8-32EE1126C8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5256" autoAdjust="0"/>
  </p:normalViewPr>
  <p:slideViewPr>
    <p:cSldViewPr snapToGrid="0" showGuides="1">
      <p:cViewPr varScale="1">
        <p:scale>
          <a:sx n="114" d="100"/>
          <a:sy n="114" d="100"/>
        </p:scale>
        <p:origin x="52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5fc6f885e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25fc6f885e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815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657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509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154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614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547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863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346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495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755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240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91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640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711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960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816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858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324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9884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18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2647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7124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79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730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671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78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490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771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589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577992"/>
            <a:ext cx="4487400" cy="15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135908"/>
            <a:ext cx="44874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96600"/>
            <a:ext cx="7713600" cy="3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ctrTitle"/>
          </p:nvPr>
        </p:nvSpPr>
        <p:spPr>
          <a:xfrm>
            <a:off x="501458" y="1216959"/>
            <a:ext cx="4070542" cy="13166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Cortext</a:t>
            </a:r>
            <a:r>
              <a:rPr lang="en-US" sz="2000" dirty="0"/>
              <a:t>: A Machine Learning System For Emotion Recognition and Mood Detection from Text</a:t>
            </a:r>
            <a:endParaRPr sz="19900" dirty="0"/>
          </a:p>
        </p:txBody>
      </p:sp>
      <p:sp>
        <p:nvSpPr>
          <p:cNvPr id="49" name="Google Shape;49;p15"/>
          <p:cNvSpPr txBox="1">
            <a:spLocks noGrp="1"/>
          </p:cNvSpPr>
          <p:nvPr>
            <p:ph type="subTitle" idx="1"/>
          </p:nvPr>
        </p:nvSpPr>
        <p:spPr>
          <a:xfrm>
            <a:off x="305068" y="3843455"/>
            <a:ext cx="2731909" cy="318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/>
              <a:t>Supervised by </a:t>
            </a:r>
            <a:r>
              <a:rPr lang="en" sz="1000" dirty="0"/>
              <a:t>Dr. Hajar Moussanif</a:t>
            </a:r>
            <a:endParaRPr sz="1000" dirty="0"/>
          </a:p>
        </p:txBody>
      </p:sp>
      <p:sp>
        <p:nvSpPr>
          <p:cNvPr id="50" name="Google Shape;50;p15"/>
          <p:cNvSpPr txBox="1"/>
          <p:nvPr/>
        </p:nvSpPr>
        <p:spPr>
          <a:xfrm>
            <a:off x="3049772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lang="en" sz="800" b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49;p15">
            <a:extLst>
              <a:ext uri="{FF2B5EF4-FFF2-40B4-BE49-F238E27FC236}">
                <a16:creationId xmlns:a16="http://schemas.microsoft.com/office/drawing/2014/main" id="{3ADB0348-F849-B7AF-87F1-AFAAEAE77104}"/>
              </a:ext>
            </a:extLst>
          </p:cNvPr>
          <p:cNvSpPr txBox="1">
            <a:spLocks/>
          </p:cNvSpPr>
          <p:nvPr/>
        </p:nvSpPr>
        <p:spPr>
          <a:xfrm>
            <a:off x="452987" y="3388182"/>
            <a:ext cx="2570542" cy="53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  <a:defRPr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fr-FR" sz="1000" dirty="0" err="1"/>
              <a:t>Realized</a:t>
            </a:r>
            <a:r>
              <a:rPr lang="fr-FR" sz="1000" dirty="0"/>
              <a:t> by    A</a:t>
            </a:r>
            <a:r>
              <a:rPr lang="en-US" sz="1000" dirty="0" err="1"/>
              <a:t>bouhane</a:t>
            </a:r>
            <a:r>
              <a:rPr lang="en-US" sz="1000" dirty="0"/>
              <a:t> Zahra</a:t>
            </a:r>
          </a:p>
          <a:p>
            <a:pPr marL="0" indent="0"/>
            <a:r>
              <a:rPr lang="en-US" sz="1000" dirty="0"/>
              <a:t>                         Bazgour Yassine</a:t>
            </a:r>
          </a:p>
        </p:txBody>
      </p:sp>
      <p:sp>
        <p:nvSpPr>
          <p:cNvPr id="7" name="Google Shape;49;p15">
            <a:extLst>
              <a:ext uri="{FF2B5EF4-FFF2-40B4-BE49-F238E27FC236}">
                <a16:creationId xmlns:a16="http://schemas.microsoft.com/office/drawing/2014/main" id="{C2C1C04C-7AEB-DCF4-E859-03D0DFA0CF86}"/>
              </a:ext>
            </a:extLst>
          </p:cNvPr>
          <p:cNvSpPr txBox="1">
            <a:spLocks/>
          </p:cNvSpPr>
          <p:nvPr/>
        </p:nvSpPr>
        <p:spPr>
          <a:xfrm>
            <a:off x="466436" y="4599179"/>
            <a:ext cx="1073252" cy="31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  <a:defRPr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fr-FR" sz="1000" dirty="0" err="1"/>
              <a:t>January</a:t>
            </a:r>
            <a:r>
              <a:rPr lang="fr-FR" sz="1000" dirty="0"/>
              <a:t> 2025</a:t>
            </a:r>
            <a:endParaRPr lang="en-US" sz="1000" dirty="0"/>
          </a:p>
        </p:txBody>
      </p:sp>
      <p:pic>
        <p:nvPicPr>
          <p:cNvPr id="1026" name="Picture 2" descr="Introduction to emotion recognition in text | MeaningCloud">
            <a:extLst>
              <a:ext uri="{FF2B5EF4-FFF2-40B4-BE49-F238E27FC236}">
                <a16:creationId xmlns:a16="http://schemas.microsoft.com/office/drawing/2014/main" id="{070C5184-8494-013C-474F-44E8DB20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7" y="24765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9;p15">
            <a:extLst>
              <a:ext uri="{FF2B5EF4-FFF2-40B4-BE49-F238E27FC236}">
                <a16:creationId xmlns:a16="http://schemas.microsoft.com/office/drawing/2014/main" id="{B499FF2B-7BDB-3BF1-7BAE-35920E84BD56}"/>
              </a:ext>
            </a:extLst>
          </p:cNvPr>
          <p:cNvSpPr txBox="1">
            <a:spLocks/>
          </p:cNvSpPr>
          <p:nvPr/>
        </p:nvSpPr>
        <p:spPr>
          <a:xfrm>
            <a:off x="305069" y="4161970"/>
            <a:ext cx="3144101" cy="48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  <a:defRPr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 sz="1050" dirty="0" err="1"/>
              <a:t>Evaluated</a:t>
            </a:r>
            <a:r>
              <a:rPr lang="fr-FR" sz="1050" dirty="0"/>
              <a:t> by </a:t>
            </a:r>
            <a:r>
              <a:rPr lang="fr-FR" sz="1000" dirty="0"/>
              <a:t>Dr. Hajar </a:t>
            </a:r>
            <a:r>
              <a:rPr lang="fr-FR" sz="1000" dirty="0" err="1"/>
              <a:t>Moussanif</a:t>
            </a:r>
            <a:endParaRPr lang="fr-FR" sz="1000" dirty="0"/>
          </a:p>
          <a:p>
            <a:r>
              <a:rPr lang="fr-FR" sz="1000" dirty="0"/>
              <a:t>                          Dr. Chadi Mohammed Amine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8" y="324102"/>
            <a:ext cx="3402240" cy="561600"/>
          </a:xfrm>
        </p:spPr>
        <p:txBody>
          <a:bodyPr/>
          <a:lstStyle/>
          <a:p>
            <a:r>
              <a:rPr lang="fr-FR" dirty="0"/>
              <a:t>Model Architecture</a:t>
            </a:r>
            <a:endParaRPr lang="en-US" dirty="0"/>
          </a:p>
        </p:txBody>
      </p:sp>
      <p:pic>
        <p:nvPicPr>
          <p:cNvPr id="22532" name="Picture 4" descr="What is a Support Vector Machine? - Datatron">
            <a:extLst>
              <a:ext uri="{FF2B5EF4-FFF2-40B4-BE49-F238E27FC236}">
                <a16:creationId xmlns:a16="http://schemas.microsoft.com/office/drawing/2014/main" id="{63BE39E7-687D-A8BE-68D0-57C69356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35952"/>
            <a:ext cx="731520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6F4B03-94E9-2112-2C36-3ED8D5B8278A}"/>
              </a:ext>
            </a:extLst>
          </p:cNvPr>
          <p:cNvSpPr/>
          <p:nvPr/>
        </p:nvSpPr>
        <p:spPr>
          <a:xfrm>
            <a:off x="1018032" y="1623632"/>
            <a:ext cx="1627632" cy="302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325683-B8D7-C1AA-9323-2B79931D1F69}"/>
              </a:ext>
            </a:extLst>
          </p:cNvPr>
          <p:cNvSpPr/>
          <p:nvPr/>
        </p:nvSpPr>
        <p:spPr>
          <a:xfrm>
            <a:off x="3230880" y="3059430"/>
            <a:ext cx="402000" cy="634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41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8" y="324102"/>
            <a:ext cx="3402240" cy="561600"/>
          </a:xfrm>
        </p:spPr>
        <p:txBody>
          <a:bodyPr/>
          <a:lstStyle/>
          <a:p>
            <a:r>
              <a:rPr lang="fr-FR" dirty="0"/>
              <a:t>Model Architecture</a:t>
            </a:r>
            <a:endParaRPr lang="en-US" dirty="0"/>
          </a:p>
        </p:txBody>
      </p:sp>
      <p:pic>
        <p:nvPicPr>
          <p:cNvPr id="28674" name="Picture 2" descr="Binary code ">
            <a:extLst>
              <a:ext uri="{FF2B5EF4-FFF2-40B4-BE49-F238E27FC236}">
                <a16:creationId xmlns:a16="http://schemas.microsoft.com/office/drawing/2014/main" id="{D958871C-16F9-1EB7-11CC-6A165F50A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312" y="2553462"/>
            <a:ext cx="1962912" cy="196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Optimization ">
            <a:extLst>
              <a:ext uri="{FF2B5EF4-FFF2-40B4-BE49-F238E27FC236}">
                <a16:creationId xmlns:a16="http://schemas.microsoft.com/office/drawing/2014/main" id="{9D3A94A5-01CD-660A-E36E-0947753CF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032" y="2474214"/>
            <a:ext cx="2121408" cy="21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6521053-BBCD-FCED-4582-653DE35526EB}"/>
              </a:ext>
            </a:extLst>
          </p:cNvPr>
          <p:cNvSpPr txBox="1"/>
          <p:nvPr/>
        </p:nvSpPr>
        <p:spPr>
          <a:xfrm>
            <a:off x="3981578" y="1519527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GridSearch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32991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8" y="324102"/>
            <a:ext cx="3402240" cy="561600"/>
          </a:xfrm>
        </p:spPr>
        <p:txBody>
          <a:bodyPr/>
          <a:lstStyle/>
          <a:p>
            <a:r>
              <a:rPr lang="fr-FR" dirty="0"/>
              <a:t>Model Architecture</a:t>
            </a:r>
            <a:endParaRPr lang="en-US" dirty="0"/>
          </a:p>
        </p:txBody>
      </p:sp>
      <p:pic>
        <p:nvPicPr>
          <p:cNvPr id="27650" name="Picture 2" descr="Folder ">
            <a:extLst>
              <a:ext uri="{FF2B5EF4-FFF2-40B4-BE49-F238E27FC236}">
                <a16:creationId xmlns:a16="http://schemas.microsoft.com/office/drawing/2014/main" id="{239E3402-DEDC-5374-B2F5-EE28D17A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576" y="1690374"/>
            <a:ext cx="1990848" cy="199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4922C92-EF75-62F3-E172-BD22342F4A76}"/>
              </a:ext>
            </a:extLst>
          </p:cNvPr>
          <p:cNvSpPr txBox="1"/>
          <p:nvPr/>
        </p:nvSpPr>
        <p:spPr>
          <a:xfrm>
            <a:off x="3810413" y="3877056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Cortext.pkl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30083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8" y="324102"/>
            <a:ext cx="3024288" cy="561600"/>
          </a:xfrm>
        </p:spPr>
        <p:txBody>
          <a:bodyPr/>
          <a:lstStyle/>
          <a:p>
            <a:r>
              <a:rPr lang="fr-FR" dirty="0" err="1"/>
              <a:t>Cortext</a:t>
            </a:r>
            <a:r>
              <a:rPr lang="fr-FR" dirty="0"/>
              <a:t> Interface</a:t>
            </a:r>
            <a:endParaRPr lang="en-US" dirty="0"/>
          </a:p>
        </p:txBody>
      </p:sp>
      <p:pic>
        <p:nvPicPr>
          <p:cNvPr id="7170" name="Picture 2" descr="Login ">
            <a:extLst>
              <a:ext uri="{FF2B5EF4-FFF2-40B4-BE49-F238E27FC236}">
                <a16:creationId xmlns:a16="http://schemas.microsoft.com/office/drawing/2014/main" id="{CDC6EE07-C506-2080-249E-149776DE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34" y="1597158"/>
            <a:ext cx="2308930" cy="230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riends ">
            <a:extLst>
              <a:ext uri="{FF2B5EF4-FFF2-40B4-BE49-F238E27FC236}">
                <a16:creationId xmlns:a16="http://schemas.microsoft.com/office/drawing/2014/main" id="{D6E464DF-027A-0269-BEC8-44EFDB634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0" y="1703111"/>
            <a:ext cx="2097024" cy="209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2">
            <a:extLst>
              <a:ext uri="{FF2B5EF4-FFF2-40B4-BE49-F238E27FC236}">
                <a16:creationId xmlns:a16="http://schemas.microsoft.com/office/drawing/2014/main" id="{5C90A8BC-DD50-F708-516D-C0242719E4C4}"/>
              </a:ext>
            </a:extLst>
          </p:cNvPr>
          <p:cNvSpPr txBox="1">
            <a:spLocks/>
          </p:cNvSpPr>
          <p:nvPr/>
        </p:nvSpPr>
        <p:spPr>
          <a:xfrm>
            <a:off x="1547712" y="4055944"/>
            <a:ext cx="2658528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fr-FR" sz="1400" dirty="0"/>
              <a:t>Accessible</a:t>
            </a:r>
            <a:endParaRPr lang="en-US" sz="1400" dirty="0"/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228C5A3C-8B0E-7F96-CCD6-1F1979B95548}"/>
              </a:ext>
            </a:extLst>
          </p:cNvPr>
          <p:cNvSpPr txBox="1">
            <a:spLocks/>
          </p:cNvSpPr>
          <p:nvPr/>
        </p:nvSpPr>
        <p:spPr>
          <a:xfrm>
            <a:off x="5022768" y="4055944"/>
            <a:ext cx="2658528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fr-FR" sz="1400" dirty="0" err="1"/>
              <a:t>Friendly</a:t>
            </a:r>
            <a:r>
              <a:rPr lang="fr-FR" sz="1400" dirty="0"/>
              <a:t> User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75643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8" y="324102"/>
            <a:ext cx="3024288" cy="561600"/>
          </a:xfrm>
        </p:spPr>
        <p:txBody>
          <a:bodyPr/>
          <a:lstStyle/>
          <a:p>
            <a:r>
              <a:rPr lang="fr-FR" dirty="0" err="1"/>
              <a:t>Cortext</a:t>
            </a:r>
            <a:r>
              <a:rPr lang="fr-FR" dirty="0"/>
              <a:t> Interface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CEDDDC-C191-3EB9-CFAD-20DD2F826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1059461"/>
            <a:ext cx="7754112" cy="37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83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8" y="324102"/>
            <a:ext cx="3024288" cy="561600"/>
          </a:xfrm>
        </p:spPr>
        <p:txBody>
          <a:bodyPr/>
          <a:lstStyle/>
          <a:p>
            <a:r>
              <a:rPr lang="fr-FR" dirty="0" err="1"/>
              <a:t>Cortext</a:t>
            </a:r>
            <a:r>
              <a:rPr lang="fr-FR" dirty="0"/>
              <a:t> Interface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B0C6F5-2C66-20E1-0A27-BD75E1610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56" y="1070544"/>
            <a:ext cx="7697504" cy="372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46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8" y="324102"/>
            <a:ext cx="3024288" cy="561600"/>
          </a:xfrm>
        </p:spPr>
        <p:txBody>
          <a:bodyPr/>
          <a:lstStyle/>
          <a:p>
            <a:r>
              <a:rPr lang="fr-FR" dirty="0" err="1"/>
              <a:t>Cortext</a:t>
            </a:r>
            <a:r>
              <a:rPr lang="fr-FR" dirty="0"/>
              <a:t> Interface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3A4159-17EC-E940-BA49-A87D97CC6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56" y="1046160"/>
            <a:ext cx="7697504" cy="372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23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8" y="324102"/>
            <a:ext cx="3024288" cy="561600"/>
          </a:xfrm>
        </p:spPr>
        <p:txBody>
          <a:bodyPr/>
          <a:lstStyle/>
          <a:p>
            <a:r>
              <a:rPr lang="fr-FR" dirty="0" err="1"/>
              <a:t>Cortext</a:t>
            </a:r>
            <a:r>
              <a:rPr lang="fr-FR" dirty="0"/>
              <a:t> Interface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77BA78-1E48-DAA0-E5BF-A9041A0C1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94" y="1025266"/>
            <a:ext cx="7689228" cy="372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38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8" y="324102"/>
            <a:ext cx="3024288" cy="561600"/>
          </a:xfrm>
        </p:spPr>
        <p:txBody>
          <a:bodyPr/>
          <a:lstStyle/>
          <a:p>
            <a:r>
              <a:rPr lang="fr-FR" dirty="0" err="1"/>
              <a:t>Cortext</a:t>
            </a:r>
            <a:r>
              <a:rPr lang="fr-FR" dirty="0"/>
              <a:t> Interface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F659DA-31DA-3CE6-3E4A-10A799DB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8" y="1017767"/>
            <a:ext cx="7697504" cy="373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20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8" y="324102"/>
            <a:ext cx="3402240" cy="561600"/>
          </a:xfrm>
        </p:spPr>
        <p:txBody>
          <a:bodyPr/>
          <a:lstStyle/>
          <a:p>
            <a:r>
              <a:rPr lang="fr-FR" dirty="0"/>
              <a:t>Test and Evaluation</a:t>
            </a:r>
            <a:endParaRPr lang="en-US" dirty="0"/>
          </a:p>
        </p:txBody>
      </p:sp>
      <p:pic>
        <p:nvPicPr>
          <p:cNvPr id="8194" name="Picture 2" descr="Success ">
            <a:extLst>
              <a:ext uri="{FF2B5EF4-FFF2-40B4-BE49-F238E27FC236}">
                <a16:creationId xmlns:a16="http://schemas.microsoft.com/office/drawing/2014/main" id="{8C84F5F7-770A-5ECC-8581-A9CD2498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36" y="1665990"/>
            <a:ext cx="1990848" cy="199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uccess ">
            <a:extLst>
              <a:ext uri="{FF2B5EF4-FFF2-40B4-BE49-F238E27FC236}">
                <a16:creationId xmlns:a16="http://schemas.microsoft.com/office/drawing/2014/main" id="{AAEC5715-3BB1-7590-EA06-DA05A8B7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864" y="1576326"/>
            <a:ext cx="1990848" cy="199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241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78" y="986779"/>
            <a:ext cx="1840174" cy="5616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Google Shape;222;p17">
            <a:extLst>
              <a:ext uri="{FF2B5EF4-FFF2-40B4-BE49-F238E27FC236}">
                <a16:creationId xmlns:a16="http://schemas.microsoft.com/office/drawing/2014/main" id="{4C139A97-3CD7-F229-2E68-80EF114FBD48}"/>
              </a:ext>
            </a:extLst>
          </p:cNvPr>
          <p:cNvSpPr/>
          <p:nvPr/>
        </p:nvSpPr>
        <p:spPr>
          <a:xfrm>
            <a:off x="1387800" y="3058479"/>
            <a:ext cx="6526916" cy="429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" name="Google Shape;223;p17">
            <a:extLst>
              <a:ext uri="{FF2B5EF4-FFF2-40B4-BE49-F238E27FC236}">
                <a16:creationId xmlns:a16="http://schemas.microsoft.com/office/drawing/2014/main" id="{8D4D9367-9CEE-1372-C185-82072AC1DEC6}"/>
              </a:ext>
            </a:extLst>
          </p:cNvPr>
          <p:cNvSpPr/>
          <p:nvPr/>
        </p:nvSpPr>
        <p:spPr>
          <a:xfrm>
            <a:off x="1313165" y="2955594"/>
            <a:ext cx="665100" cy="665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" name="Google Shape;224;p17">
            <a:extLst>
              <a:ext uri="{FF2B5EF4-FFF2-40B4-BE49-F238E27FC236}">
                <a16:creationId xmlns:a16="http://schemas.microsoft.com/office/drawing/2014/main" id="{4DFADDC1-83FE-7FB6-EE9C-B844A328CBF5}"/>
              </a:ext>
            </a:extLst>
          </p:cNvPr>
          <p:cNvSpPr/>
          <p:nvPr/>
        </p:nvSpPr>
        <p:spPr>
          <a:xfrm>
            <a:off x="5799690" y="2929140"/>
            <a:ext cx="665100" cy="665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" name="Google Shape;225;p17">
            <a:extLst>
              <a:ext uri="{FF2B5EF4-FFF2-40B4-BE49-F238E27FC236}">
                <a16:creationId xmlns:a16="http://schemas.microsoft.com/office/drawing/2014/main" id="{73AE0DD4-2D94-047B-CF3D-FC97AAB60AFF}"/>
              </a:ext>
            </a:extLst>
          </p:cNvPr>
          <p:cNvSpPr/>
          <p:nvPr/>
        </p:nvSpPr>
        <p:spPr>
          <a:xfrm>
            <a:off x="2711873" y="2928755"/>
            <a:ext cx="665100" cy="665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" name="Google Shape;226;p17">
            <a:extLst>
              <a:ext uri="{FF2B5EF4-FFF2-40B4-BE49-F238E27FC236}">
                <a16:creationId xmlns:a16="http://schemas.microsoft.com/office/drawing/2014/main" id="{C892CB95-C9A7-414C-80D3-5BF8D72C2E6B}"/>
              </a:ext>
            </a:extLst>
          </p:cNvPr>
          <p:cNvSpPr/>
          <p:nvPr/>
        </p:nvSpPr>
        <p:spPr>
          <a:xfrm>
            <a:off x="4159837" y="2928755"/>
            <a:ext cx="665100" cy="665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" name="Google Shape;228;p17">
            <a:extLst>
              <a:ext uri="{FF2B5EF4-FFF2-40B4-BE49-F238E27FC236}">
                <a16:creationId xmlns:a16="http://schemas.microsoft.com/office/drawing/2014/main" id="{0C7C33A2-F7F6-483B-083B-E3D02CFC2E83}"/>
              </a:ext>
            </a:extLst>
          </p:cNvPr>
          <p:cNvSpPr/>
          <p:nvPr/>
        </p:nvSpPr>
        <p:spPr>
          <a:xfrm>
            <a:off x="7375678" y="2914631"/>
            <a:ext cx="665100" cy="665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805" name="Google Shape;351;p17">
            <a:extLst>
              <a:ext uri="{FF2B5EF4-FFF2-40B4-BE49-F238E27FC236}">
                <a16:creationId xmlns:a16="http://schemas.microsoft.com/office/drawing/2014/main" id="{FA2D3647-0F2A-F9F5-87DC-8EDFE2EF2457}"/>
              </a:ext>
            </a:extLst>
          </p:cNvPr>
          <p:cNvGrpSpPr/>
          <p:nvPr/>
        </p:nvGrpSpPr>
        <p:grpSpPr>
          <a:xfrm>
            <a:off x="7516393" y="3007152"/>
            <a:ext cx="383669" cy="472431"/>
            <a:chOff x="3472118" y="2289112"/>
            <a:chExt cx="298343" cy="367365"/>
          </a:xfrm>
        </p:grpSpPr>
        <p:sp>
          <p:nvSpPr>
            <p:cNvPr id="806" name="Google Shape;352;p17">
              <a:extLst>
                <a:ext uri="{FF2B5EF4-FFF2-40B4-BE49-F238E27FC236}">
                  <a16:creationId xmlns:a16="http://schemas.microsoft.com/office/drawing/2014/main" id="{69203188-54C7-B059-2F77-A1D988C1CCF1}"/>
                </a:ext>
              </a:extLst>
            </p:cNvPr>
            <p:cNvSpPr/>
            <p:nvPr/>
          </p:nvSpPr>
          <p:spPr>
            <a:xfrm>
              <a:off x="3535012" y="2352019"/>
              <a:ext cx="172538" cy="230051"/>
            </a:xfrm>
            <a:custGeom>
              <a:avLst/>
              <a:gdLst/>
              <a:ahLst/>
              <a:cxnLst/>
              <a:rect l="l" t="t" r="r" b="b"/>
              <a:pathLst>
                <a:path w="172538" h="230051" extrusionOk="0">
                  <a:moveTo>
                    <a:pt x="86274" y="0"/>
                  </a:moveTo>
                  <a:cubicBezTo>
                    <a:pt x="38629" y="0"/>
                    <a:pt x="0" y="38625"/>
                    <a:pt x="0" y="86269"/>
                  </a:cubicBezTo>
                  <a:cubicBezTo>
                    <a:pt x="0" y="143782"/>
                    <a:pt x="34510" y="149532"/>
                    <a:pt x="46010" y="189792"/>
                  </a:cubicBezTo>
                  <a:cubicBezTo>
                    <a:pt x="49543" y="202160"/>
                    <a:pt x="51763" y="230052"/>
                    <a:pt x="51763" y="230052"/>
                  </a:cubicBezTo>
                  <a:lnTo>
                    <a:pt x="120776" y="230052"/>
                  </a:lnTo>
                  <a:cubicBezTo>
                    <a:pt x="120776" y="230052"/>
                    <a:pt x="122992" y="202160"/>
                    <a:pt x="126529" y="189792"/>
                  </a:cubicBezTo>
                  <a:cubicBezTo>
                    <a:pt x="138033" y="149532"/>
                    <a:pt x="172539" y="143782"/>
                    <a:pt x="172539" y="86269"/>
                  </a:cubicBezTo>
                  <a:cubicBezTo>
                    <a:pt x="172543" y="38625"/>
                    <a:pt x="133919" y="0"/>
                    <a:pt x="86274" y="0"/>
                  </a:cubicBezTo>
                  <a:lnTo>
                    <a:pt x="86274" y="0"/>
                  </a:lnTo>
                  <a:close/>
                </a:path>
              </a:pathLst>
            </a:custGeom>
            <a:solidFill>
              <a:srgbClr val="F4B3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353;p17">
              <a:extLst>
                <a:ext uri="{FF2B5EF4-FFF2-40B4-BE49-F238E27FC236}">
                  <a16:creationId xmlns:a16="http://schemas.microsoft.com/office/drawing/2014/main" id="{DF48E6AF-A192-400D-774B-E0E49BB5280C}"/>
                </a:ext>
              </a:extLst>
            </p:cNvPr>
            <p:cNvSpPr/>
            <p:nvPr/>
          </p:nvSpPr>
          <p:spPr>
            <a:xfrm>
              <a:off x="3535016" y="2352023"/>
              <a:ext cx="122622" cy="230051"/>
            </a:xfrm>
            <a:custGeom>
              <a:avLst/>
              <a:gdLst/>
              <a:ahLst/>
              <a:cxnLst/>
              <a:rect l="l" t="t" r="r" b="b"/>
              <a:pathLst>
                <a:path w="122622" h="230051" extrusionOk="0">
                  <a:moveTo>
                    <a:pt x="82935" y="212074"/>
                  </a:moveTo>
                  <a:cubicBezTo>
                    <a:pt x="77257" y="212074"/>
                    <a:pt x="72444" y="207931"/>
                    <a:pt x="71567" y="202321"/>
                  </a:cubicBezTo>
                  <a:cubicBezTo>
                    <a:pt x="70826" y="197579"/>
                    <a:pt x="69970" y="193122"/>
                    <a:pt x="69016" y="189788"/>
                  </a:cubicBezTo>
                  <a:cubicBezTo>
                    <a:pt x="57513" y="149528"/>
                    <a:pt x="23007" y="143778"/>
                    <a:pt x="23007" y="86265"/>
                  </a:cubicBezTo>
                  <a:cubicBezTo>
                    <a:pt x="23007" y="42522"/>
                    <a:pt x="55568" y="6389"/>
                    <a:pt x="97773" y="763"/>
                  </a:cubicBezTo>
                  <a:cubicBezTo>
                    <a:pt x="94010" y="263"/>
                    <a:pt x="90172" y="0"/>
                    <a:pt x="86269" y="0"/>
                  </a:cubicBezTo>
                  <a:cubicBezTo>
                    <a:pt x="38625" y="0"/>
                    <a:pt x="0" y="38624"/>
                    <a:pt x="0" y="86269"/>
                  </a:cubicBezTo>
                  <a:cubicBezTo>
                    <a:pt x="0" y="143782"/>
                    <a:pt x="34506" y="149532"/>
                    <a:pt x="46005" y="189792"/>
                  </a:cubicBezTo>
                  <a:cubicBezTo>
                    <a:pt x="49539" y="202160"/>
                    <a:pt x="51759" y="230052"/>
                    <a:pt x="51759" y="230052"/>
                  </a:cubicBezTo>
                  <a:lnTo>
                    <a:pt x="120771" y="230052"/>
                  </a:lnTo>
                  <a:cubicBezTo>
                    <a:pt x="120771" y="230052"/>
                    <a:pt x="121441" y="221679"/>
                    <a:pt x="122623" y="212079"/>
                  </a:cubicBezTo>
                  <a:lnTo>
                    <a:pt x="82935" y="212079"/>
                  </a:lnTo>
                  <a:close/>
                </a:path>
              </a:pathLst>
            </a:custGeom>
            <a:solidFill>
              <a:srgbClr val="F4B3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354;p17">
              <a:extLst>
                <a:ext uri="{FF2B5EF4-FFF2-40B4-BE49-F238E27FC236}">
                  <a16:creationId xmlns:a16="http://schemas.microsoft.com/office/drawing/2014/main" id="{5E04D04D-1534-0F5A-B6E4-E89745FC9BDA}"/>
                </a:ext>
              </a:extLst>
            </p:cNvPr>
            <p:cNvSpPr/>
            <p:nvPr/>
          </p:nvSpPr>
          <p:spPr>
            <a:xfrm>
              <a:off x="3575276" y="2582067"/>
              <a:ext cx="92019" cy="69020"/>
            </a:xfrm>
            <a:custGeom>
              <a:avLst/>
              <a:gdLst/>
              <a:ahLst/>
              <a:cxnLst/>
              <a:rect l="l" t="t" r="r" b="b"/>
              <a:pathLst>
                <a:path w="92019" h="69020" extrusionOk="0">
                  <a:moveTo>
                    <a:pt x="74766" y="69021"/>
                  </a:moveTo>
                  <a:lnTo>
                    <a:pt x="17253" y="69021"/>
                  </a:lnTo>
                  <a:cubicBezTo>
                    <a:pt x="7724" y="69021"/>
                    <a:pt x="0" y="61297"/>
                    <a:pt x="0" y="51767"/>
                  </a:cubicBezTo>
                  <a:lnTo>
                    <a:pt x="0" y="0"/>
                  </a:lnTo>
                  <a:lnTo>
                    <a:pt x="92019" y="0"/>
                  </a:lnTo>
                  <a:lnTo>
                    <a:pt x="92019" y="51763"/>
                  </a:lnTo>
                  <a:cubicBezTo>
                    <a:pt x="92023" y="61292"/>
                    <a:pt x="84295" y="69021"/>
                    <a:pt x="74766" y="69021"/>
                  </a:cubicBezTo>
                  <a:lnTo>
                    <a:pt x="74766" y="69021"/>
                  </a:lnTo>
                  <a:close/>
                </a:path>
              </a:pathLst>
            </a:custGeom>
            <a:solidFill>
              <a:srgbClr val="E3E4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355;p17">
              <a:extLst>
                <a:ext uri="{FF2B5EF4-FFF2-40B4-BE49-F238E27FC236}">
                  <a16:creationId xmlns:a16="http://schemas.microsoft.com/office/drawing/2014/main" id="{86477BC9-97FD-313A-3AE1-296D290B5403}"/>
                </a:ext>
              </a:extLst>
            </p:cNvPr>
            <p:cNvSpPr/>
            <p:nvPr/>
          </p:nvSpPr>
          <p:spPr>
            <a:xfrm>
              <a:off x="3575276" y="2582067"/>
              <a:ext cx="91031" cy="69016"/>
            </a:xfrm>
            <a:custGeom>
              <a:avLst/>
              <a:gdLst/>
              <a:ahLst/>
              <a:cxnLst/>
              <a:rect l="l" t="t" r="r" b="b"/>
              <a:pathLst>
                <a:path w="91031" h="69016" extrusionOk="0">
                  <a:moveTo>
                    <a:pt x="34506" y="57513"/>
                  </a:moveTo>
                  <a:cubicBezTo>
                    <a:pt x="24977" y="57513"/>
                    <a:pt x="17253" y="49789"/>
                    <a:pt x="17253" y="40260"/>
                  </a:cubicBezTo>
                  <a:lnTo>
                    <a:pt x="17253" y="0"/>
                  </a:lnTo>
                  <a:lnTo>
                    <a:pt x="0" y="0"/>
                  </a:lnTo>
                  <a:lnTo>
                    <a:pt x="0" y="51763"/>
                  </a:lnTo>
                  <a:cubicBezTo>
                    <a:pt x="0" y="61292"/>
                    <a:pt x="7724" y="69016"/>
                    <a:pt x="17253" y="69016"/>
                  </a:cubicBezTo>
                  <a:lnTo>
                    <a:pt x="74766" y="69016"/>
                  </a:lnTo>
                  <a:cubicBezTo>
                    <a:pt x="82278" y="69016"/>
                    <a:pt x="88663" y="64212"/>
                    <a:pt x="91032" y="57513"/>
                  </a:cubicBezTo>
                  <a:lnTo>
                    <a:pt x="34506" y="57513"/>
                  </a:lnTo>
                  <a:close/>
                </a:path>
              </a:pathLst>
            </a:custGeom>
            <a:solidFill>
              <a:srgbClr val="9BA4A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356;p17">
              <a:extLst>
                <a:ext uri="{FF2B5EF4-FFF2-40B4-BE49-F238E27FC236}">
                  <a16:creationId xmlns:a16="http://schemas.microsoft.com/office/drawing/2014/main" id="{87634F22-6C2E-00DE-82EB-855E180FD806}"/>
                </a:ext>
              </a:extLst>
            </p:cNvPr>
            <p:cNvSpPr/>
            <p:nvPr/>
          </p:nvSpPr>
          <p:spPr>
            <a:xfrm>
              <a:off x="3529622" y="2346630"/>
              <a:ext cx="183317" cy="309847"/>
            </a:xfrm>
            <a:custGeom>
              <a:avLst/>
              <a:gdLst/>
              <a:ahLst/>
              <a:cxnLst/>
              <a:rect l="l" t="t" r="r" b="b"/>
              <a:pathLst>
                <a:path w="183317" h="309847" extrusionOk="0">
                  <a:moveTo>
                    <a:pt x="91663" y="0"/>
                  </a:moveTo>
                  <a:cubicBezTo>
                    <a:pt x="41120" y="0"/>
                    <a:pt x="0" y="41120"/>
                    <a:pt x="0" y="91659"/>
                  </a:cubicBezTo>
                  <a:cubicBezTo>
                    <a:pt x="0" y="128029"/>
                    <a:pt x="13215" y="144909"/>
                    <a:pt x="25990" y="161235"/>
                  </a:cubicBezTo>
                  <a:cubicBezTo>
                    <a:pt x="34176" y="171691"/>
                    <a:pt x="41904" y="181568"/>
                    <a:pt x="46217" y="196660"/>
                  </a:cubicBezTo>
                  <a:cubicBezTo>
                    <a:pt x="48607" y="205028"/>
                    <a:pt x="50412" y="221332"/>
                    <a:pt x="51251" y="230043"/>
                  </a:cubicBezTo>
                  <a:lnTo>
                    <a:pt x="45649" y="230043"/>
                  </a:lnTo>
                  <a:cubicBezTo>
                    <a:pt x="42671" y="230043"/>
                    <a:pt x="40256" y="232458"/>
                    <a:pt x="40256" y="235437"/>
                  </a:cubicBezTo>
                  <a:lnTo>
                    <a:pt x="40256" y="287200"/>
                  </a:lnTo>
                  <a:cubicBezTo>
                    <a:pt x="40256" y="299687"/>
                    <a:pt x="50412" y="309847"/>
                    <a:pt x="62902" y="309847"/>
                  </a:cubicBezTo>
                  <a:lnTo>
                    <a:pt x="120415" y="309847"/>
                  </a:lnTo>
                  <a:cubicBezTo>
                    <a:pt x="132902" y="309847"/>
                    <a:pt x="143062" y="299687"/>
                    <a:pt x="143062" y="287200"/>
                  </a:cubicBezTo>
                  <a:lnTo>
                    <a:pt x="143062" y="235437"/>
                  </a:lnTo>
                  <a:cubicBezTo>
                    <a:pt x="143062" y="232458"/>
                    <a:pt x="140647" y="230043"/>
                    <a:pt x="137673" y="230043"/>
                  </a:cubicBezTo>
                  <a:lnTo>
                    <a:pt x="132067" y="230043"/>
                  </a:lnTo>
                  <a:cubicBezTo>
                    <a:pt x="132906" y="221332"/>
                    <a:pt x="134711" y="205032"/>
                    <a:pt x="137105" y="196660"/>
                  </a:cubicBezTo>
                  <a:cubicBezTo>
                    <a:pt x="138376" y="192211"/>
                    <a:pt x="139990" y="188046"/>
                    <a:pt x="142033" y="183924"/>
                  </a:cubicBezTo>
                  <a:cubicBezTo>
                    <a:pt x="143359" y="181254"/>
                    <a:pt x="142266" y="178021"/>
                    <a:pt x="139596" y="176695"/>
                  </a:cubicBezTo>
                  <a:cubicBezTo>
                    <a:pt x="136931" y="175373"/>
                    <a:pt x="133694" y="176462"/>
                    <a:pt x="132372" y="179132"/>
                  </a:cubicBezTo>
                  <a:cubicBezTo>
                    <a:pt x="130033" y="183852"/>
                    <a:pt x="128190" y="188614"/>
                    <a:pt x="126737" y="193698"/>
                  </a:cubicBezTo>
                  <a:cubicBezTo>
                    <a:pt x="123987" y="203321"/>
                    <a:pt x="122055" y="221319"/>
                    <a:pt x="121233" y="230048"/>
                  </a:cubicBezTo>
                  <a:lnTo>
                    <a:pt x="62093" y="230048"/>
                  </a:lnTo>
                  <a:cubicBezTo>
                    <a:pt x="61275" y="221319"/>
                    <a:pt x="59339" y="203325"/>
                    <a:pt x="56589" y="193698"/>
                  </a:cubicBezTo>
                  <a:cubicBezTo>
                    <a:pt x="51704" y="176581"/>
                    <a:pt x="42950" y="165404"/>
                    <a:pt x="34485" y="154591"/>
                  </a:cubicBezTo>
                  <a:cubicBezTo>
                    <a:pt x="22299" y="139020"/>
                    <a:pt x="10787" y="124305"/>
                    <a:pt x="10787" y="91659"/>
                  </a:cubicBezTo>
                  <a:cubicBezTo>
                    <a:pt x="10787" y="47064"/>
                    <a:pt x="47065" y="10783"/>
                    <a:pt x="91663" y="10783"/>
                  </a:cubicBezTo>
                  <a:cubicBezTo>
                    <a:pt x="136258" y="10783"/>
                    <a:pt x="172539" y="47064"/>
                    <a:pt x="172539" y="91659"/>
                  </a:cubicBezTo>
                  <a:cubicBezTo>
                    <a:pt x="172539" y="124305"/>
                    <a:pt x="161027" y="139020"/>
                    <a:pt x="148837" y="154591"/>
                  </a:cubicBezTo>
                  <a:cubicBezTo>
                    <a:pt x="147515" y="156277"/>
                    <a:pt x="145693" y="157989"/>
                    <a:pt x="145426" y="160222"/>
                  </a:cubicBezTo>
                  <a:cubicBezTo>
                    <a:pt x="145210" y="162052"/>
                    <a:pt x="145964" y="163904"/>
                    <a:pt x="147397" y="165061"/>
                  </a:cubicBezTo>
                  <a:cubicBezTo>
                    <a:pt x="148837" y="166222"/>
                    <a:pt x="150807" y="166565"/>
                    <a:pt x="152557" y="165959"/>
                  </a:cubicBezTo>
                  <a:cubicBezTo>
                    <a:pt x="154744" y="165200"/>
                    <a:pt x="155977" y="162967"/>
                    <a:pt x="157328" y="161239"/>
                  </a:cubicBezTo>
                  <a:cubicBezTo>
                    <a:pt x="170107" y="144909"/>
                    <a:pt x="183318" y="128025"/>
                    <a:pt x="183318" y="91663"/>
                  </a:cubicBezTo>
                  <a:cubicBezTo>
                    <a:pt x="183326" y="41120"/>
                    <a:pt x="142206" y="0"/>
                    <a:pt x="91663" y="0"/>
                  </a:cubicBezTo>
                  <a:lnTo>
                    <a:pt x="91663" y="0"/>
                  </a:lnTo>
                  <a:close/>
                  <a:moveTo>
                    <a:pt x="132283" y="276057"/>
                  </a:moveTo>
                  <a:lnTo>
                    <a:pt x="51047" y="276057"/>
                  </a:lnTo>
                  <a:lnTo>
                    <a:pt x="51047" y="263838"/>
                  </a:lnTo>
                  <a:lnTo>
                    <a:pt x="132283" y="263838"/>
                  </a:lnTo>
                  <a:lnTo>
                    <a:pt x="132283" y="276057"/>
                  </a:lnTo>
                  <a:close/>
                  <a:moveTo>
                    <a:pt x="120420" y="299064"/>
                  </a:moveTo>
                  <a:lnTo>
                    <a:pt x="62907" y="299064"/>
                  </a:lnTo>
                  <a:cubicBezTo>
                    <a:pt x="56365" y="299064"/>
                    <a:pt x="51043" y="293742"/>
                    <a:pt x="51043" y="287200"/>
                  </a:cubicBezTo>
                  <a:lnTo>
                    <a:pt x="51043" y="286840"/>
                  </a:lnTo>
                  <a:lnTo>
                    <a:pt x="132279" y="286840"/>
                  </a:lnTo>
                  <a:lnTo>
                    <a:pt x="132279" y="287200"/>
                  </a:lnTo>
                  <a:cubicBezTo>
                    <a:pt x="132283" y="293742"/>
                    <a:pt x="126962" y="299064"/>
                    <a:pt x="120420" y="299064"/>
                  </a:cubicBezTo>
                  <a:lnTo>
                    <a:pt x="120420" y="299064"/>
                  </a:lnTo>
                  <a:close/>
                  <a:moveTo>
                    <a:pt x="132283" y="253055"/>
                  </a:moveTo>
                  <a:lnTo>
                    <a:pt x="51047" y="253055"/>
                  </a:lnTo>
                  <a:lnTo>
                    <a:pt x="51047" y="240831"/>
                  </a:lnTo>
                  <a:lnTo>
                    <a:pt x="132283" y="240831"/>
                  </a:lnTo>
                  <a:lnTo>
                    <a:pt x="132283" y="2530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357;p17">
              <a:extLst>
                <a:ext uri="{FF2B5EF4-FFF2-40B4-BE49-F238E27FC236}">
                  <a16:creationId xmlns:a16="http://schemas.microsoft.com/office/drawing/2014/main" id="{EAA9D996-4ABC-9A15-7CA1-22FC11FBFFE5}"/>
                </a:ext>
              </a:extLst>
            </p:cNvPr>
            <p:cNvSpPr/>
            <p:nvPr/>
          </p:nvSpPr>
          <p:spPr>
            <a:xfrm>
              <a:off x="3592893" y="2392639"/>
              <a:ext cx="56792" cy="125813"/>
            </a:xfrm>
            <a:custGeom>
              <a:avLst/>
              <a:gdLst/>
              <a:ahLst/>
              <a:cxnLst/>
              <a:rect l="l" t="t" r="r" b="b"/>
              <a:pathLst>
                <a:path w="56792" h="125813" extrusionOk="0">
                  <a:moveTo>
                    <a:pt x="51399" y="51043"/>
                  </a:moveTo>
                  <a:cubicBezTo>
                    <a:pt x="54378" y="51043"/>
                    <a:pt x="56793" y="48628"/>
                    <a:pt x="56793" y="45649"/>
                  </a:cubicBezTo>
                  <a:lnTo>
                    <a:pt x="56793" y="39896"/>
                  </a:lnTo>
                  <a:cubicBezTo>
                    <a:pt x="56793" y="27409"/>
                    <a:pt x="46632" y="17253"/>
                    <a:pt x="34146" y="17253"/>
                  </a:cubicBezTo>
                  <a:lnTo>
                    <a:pt x="33790" y="17253"/>
                  </a:lnTo>
                  <a:lnTo>
                    <a:pt x="33790" y="5390"/>
                  </a:lnTo>
                  <a:cubicBezTo>
                    <a:pt x="33790" y="2411"/>
                    <a:pt x="31375" y="0"/>
                    <a:pt x="28401" y="0"/>
                  </a:cubicBezTo>
                  <a:cubicBezTo>
                    <a:pt x="25422" y="0"/>
                    <a:pt x="23007" y="2415"/>
                    <a:pt x="23007" y="5390"/>
                  </a:cubicBezTo>
                  <a:lnTo>
                    <a:pt x="23007" y="17376"/>
                  </a:lnTo>
                  <a:cubicBezTo>
                    <a:pt x="10110" y="18643"/>
                    <a:pt x="0" y="29549"/>
                    <a:pt x="0" y="42773"/>
                  </a:cubicBezTo>
                  <a:cubicBezTo>
                    <a:pt x="0" y="56844"/>
                    <a:pt x="11448" y="68296"/>
                    <a:pt x="25524" y="68296"/>
                  </a:cubicBezTo>
                  <a:lnTo>
                    <a:pt x="31273" y="68296"/>
                  </a:lnTo>
                  <a:cubicBezTo>
                    <a:pt x="39400" y="68296"/>
                    <a:pt x="46014" y="74906"/>
                    <a:pt x="46014" y="83032"/>
                  </a:cubicBezTo>
                  <a:cubicBezTo>
                    <a:pt x="46014" y="91159"/>
                    <a:pt x="39404" y="97773"/>
                    <a:pt x="31273" y="97773"/>
                  </a:cubicBezTo>
                  <a:lnTo>
                    <a:pt x="22647" y="97773"/>
                  </a:lnTo>
                  <a:cubicBezTo>
                    <a:pt x="16105" y="97773"/>
                    <a:pt x="10783" y="92451"/>
                    <a:pt x="10783" y="85909"/>
                  </a:cubicBezTo>
                  <a:cubicBezTo>
                    <a:pt x="10783" y="82931"/>
                    <a:pt x="8368" y="80516"/>
                    <a:pt x="5389" y="80516"/>
                  </a:cubicBezTo>
                  <a:cubicBezTo>
                    <a:pt x="2411" y="80516"/>
                    <a:pt x="0" y="82931"/>
                    <a:pt x="0" y="85909"/>
                  </a:cubicBezTo>
                  <a:cubicBezTo>
                    <a:pt x="0" y="98396"/>
                    <a:pt x="10160" y="108556"/>
                    <a:pt x="22647" y="108556"/>
                  </a:cubicBezTo>
                  <a:lnTo>
                    <a:pt x="23007" y="108556"/>
                  </a:lnTo>
                  <a:lnTo>
                    <a:pt x="23007" y="120420"/>
                  </a:lnTo>
                  <a:cubicBezTo>
                    <a:pt x="23007" y="123398"/>
                    <a:pt x="25422" y="125813"/>
                    <a:pt x="28401" y="125813"/>
                  </a:cubicBezTo>
                  <a:cubicBezTo>
                    <a:pt x="31379" y="125813"/>
                    <a:pt x="33790" y="123398"/>
                    <a:pt x="33790" y="120420"/>
                  </a:cubicBezTo>
                  <a:lnTo>
                    <a:pt x="33790" y="108433"/>
                  </a:lnTo>
                  <a:cubicBezTo>
                    <a:pt x="46687" y="107166"/>
                    <a:pt x="56793" y="96265"/>
                    <a:pt x="56793" y="83037"/>
                  </a:cubicBezTo>
                  <a:cubicBezTo>
                    <a:pt x="56793" y="68966"/>
                    <a:pt x="45344" y="57517"/>
                    <a:pt x="31273" y="57517"/>
                  </a:cubicBezTo>
                  <a:lnTo>
                    <a:pt x="25519" y="57517"/>
                  </a:lnTo>
                  <a:cubicBezTo>
                    <a:pt x="17393" y="57517"/>
                    <a:pt x="10779" y="50907"/>
                    <a:pt x="10779" y="42777"/>
                  </a:cubicBezTo>
                  <a:cubicBezTo>
                    <a:pt x="10779" y="34650"/>
                    <a:pt x="17389" y="28041"/>
                    <a:pt x="25519" y="28041"/>
                  </a:cubicBezTo>
                  <a:lnTo>
                    <a:pt x="34146" y="28041"/>
                  </a:lnTo>
                  <a:cubicBezTo>
                    <a:pt x="40688" y="28041"/>
                    <a:pt x="46010" y="33362"/>
                    <a:pt x="46010" y="39900"/>
                  </a:cubicBezTo>
                  <a:lnTo>
                    <a:pt x="46010" y="45654"/>
                  </a:lnTo>
                  <a:cubicBezTo>
                    <a:pt x="46005" y="48628"/>
                    <a:pt x="48420" y="51043"/>
                    <a:pt x="51399" y="51043"/>
                  </a:cubicBezTo>
                  <a:lnTo>
                    <a:pt x="51399" y="51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358;p17">
              <a:extLst>
                <a:ext uri="{FF2B5EF4-FFF2-40B4-BE49-F238E27FC236}">
                  <a16:creationId xmlns:a16="http://schemas.microsoft.com/office/drawing/2014/main" id="{8C299389-4FF5-F447-FE0A-30FCD1855FD7}"/>
                </a:ext>
              </a:extLst>
            </p:cNvPr>
            <p:cNvSpPr/>
            <p:nvPr/>
          </p:nvSpPr>
          <p:spPr>
            <a:xfrm>
              <a:off x="3615892" y="2289112"/>
              <a:ext cx="10783" cy="33790"/>
            </a:xfrm>
            <a:custGeom>
              <a:avLst/>
              <a:gdLst/>
              <a:ahLst/>
              <a:cxnLst/>
              <a:rect l="l" t="t" r="r" b="b"/>
              <a:pathLst>
                <a:path w="10783" h="33790" extrusionOk="0">
                  <a:moveTo>
                    <a:pt x="5394" y="33790"/>
                  </a:moveTo>
                  <a:cubicBezTo>
                    <a:pt x="8372" y="33790"/>
                    <a:pt x="10783" y="31375"/>
                    <a:pt x="10783" y="28396"/>
                  </a:cubicBezTo>
                  <a:lnTo>
                    <a:pt x="10783" y="5394"/>
                  </a:lnTo>
                  <a:cubicBezTo>
                    <a:pt x="10783" y="2415"/>
                    <a:pt x="8368" y="0"/>
                    <a:pt x="5394" y="0"/>
                  </a:cubicBezTo>
                  <a:cubicBezTo>
                    <a:pt x="2415" y="0"/>
                    <a:pt x="0" y="2415"/>
                    <a:pt x="0" y="5394"/>
                  </a:cubicBezTo>
                  <a:lnTo>
                    <a:pt x="0" y="28400"/>
                  </a:lnTo>
                  <a:cubicBezTo>
                    <a:pt x="4" y="31375"/>
                    <a:pt x="2415" y="33790"/>
                    <a:pt x="5394" y="33790"/>
                  </a:cubicBezTo>
                  <a:lnTo>
                    <a:pt x="5394" y="337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359;p17">
              <a:extLst>
                <a:ext uri="{FF2B5EF4-FFF2-40B4-BE49-F238E27FC236}">
                  <a16:creationId xmlns:a16="http://schemas.microsoft.com/office/drawing/2014/main" id="{9F7A4A80-FF14-EF95-842C-23A513428130}"/>
                </a:ext>
              </a:extLst>
            </p:cNvPr>
            <p:cNvSpPr/>
            <p:nvPr/>
          </p:nvSpPr>
          <p:spPr>
            <a:xfrm>
              <a:off x="3560867" y="2300055"/>
              <a:ext cx="19580" cy="32024"/>
            </a:xfrm>
            <a:custGeom>
              <a:avLst/>
              <a:gdLst/>
              <a:ahLst/>
              <a:cxnLst/>
              <a:rect l="l" t="t" r="r" b="b"/>
              <a:pathLst>
                <a:path w="19580" h="32024" extrusionOk="0">
                  <a:moveTo>
                    <a:pt x="9218" y="28711"/>
                  </a:moveTo>
                  <a:cubicBezTo>
                    <a:pt x="10422" y="31609"/>
                    <a:pt x="13943" y="32876"/>
                    <a:pt x="16718" y="31414"/>
                  </a:cubicBezTo>
                  <a:cubicBezTo>
                    <a:pt x="19150" y="30135"/>
                    <a:pt x="20230" y="27118"/>
                    <a:pt x="19180" y="24584"/>
                  </a:cubicBezTo>
                  <a:lnTo>
                    <a:pt x="10375" y="3331"/>
                  </a:lnTo>
                  <a:cubicBezTo>
                    <a:pt x="9235" y="577"/>
                    <a:pt x="6079" y="-728"/>
                    <a:pt x="3329" y="412"/>
                  </a:cubicBezTo>
                  <a:cubicBezTo>
                    <a:pt x="579" y="1552"/>
                    <a:pt x="-726" y="4704"/>
                    <a:pt x="410" y="7454"/>
                  </a:cubicBezTo>
                  <a:lnTo>
                    <a:pt x="9218" y="287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360;p17">
              <a:extLst>
                <a:ext uri="{FF2B5EF4-FFF2-40B4-BE49-F238E27FC236}">
                  <a16:creationId xmlns:a16="http://schemas.microsoft.com/office/drawing/2014/main" id="{3FE8910C-0067-C42F-FFC3-55FAB7D4068E}"/>
                </a:ext>
              </a:extLst>
            </p:cNvPr>
            <p:cNvSpPr/>
            <p:nvPr/>
          </p:nvSpPr>
          <p:spPr>
            <a:xfrm>
              <a:off x="3514230" y="2331229"/>
              <a:ext cx="27003" cy="27047"/>
            </a:xfrm>
            <a:custGeom>
              <a:avLst/>
              <a:gdLst/>
              <a:ahLst/>
              <a:cxnLst/>
              <a:rect l="l" t="t" r="r" b="b"/>
              <a:pathLst>
                <a:path w="27003" h="27047" extrusionOk="0">
                  <a:moveTo>
                    <a:pt x="21654" y="27048"/>
                  </a:moveTo>
                  <a:cubicBezTo>
                    <a:pt x="26370" y="27048"/>
                    <a:pt x="28785" y="21167"/>
                    <a:pt x="25468" y="17845"/>
                  </a:cubicBezTo>
                  <a:lnTo>
                    <a:pt x="9202" y="1579"/>
                  </a:lnTo>
                  <a:cubicBezTo>
                    <a:pt x="7096" y="-526"/>
                    <a:pt x="3685" y="-526"/>
                    <a:pt x="1579" y="1579"/>
                  </a:cubicBezTo>
                  <a:cubicBezTo>
                    <a:pt x="-526" y="3685"/>
                    <a:pt x="-526" y="7100"/>
                    <a:pt x="1579" y="9206"/>
                  </a:cubicBezTo>
                  <a:lnTo>
                    <a:pt x="17845" y="25472"/>
                  </a:lnTo>
                  <a:cubicBezTo>
                    <a:pt x="18892" y="26523"/>
                    <a:pt x="20273" y="27048"/>
                    <a:pt x="21654" y="27048"/>
                  </a:cubicBezTo>
                  <a:lnTo>
                    <a:pt x="21654" y="270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361;p17">
              <a:extLst>
                <a:ext uri="{FF2B5EF4-FFF2-40B4-BE49-F238E27FC236}">
                  <a16:creationId xmlns:a16="http://schemas.microsoft.com/office/drawing/2014/main" id="{2C660780-DAA8-E12C-CEA1-44FBB5AD728C}"/>
                </a:ext>
              </a:extLst>
            </p:cNvPr>
            <p:cNvSpPr/>
            <p:nvPr/>
          </p:nvSpPr>
          <p:spPr>
            <a:xfrm>
              <a:off x="3483055" y="2377872"/>
              <a:ext cx="32036" cy="19578"/>
            </a:xfrm>
            <a:custGeom>
              <a:avLst/>
              <a:gdLst/>
              <a:ahLst/>
              <a:cxnLst/>
              <a:rect l="l" t="t" r="r" b="b"/>
              <a:pathLst>
                <a:path w="32036" h="19578" extrusionOk="0">
                  <a:moveTo>
                    <a:pt x="28713" y="9217"/>
                  </a:moveTo>
                  <a:lnTo>
                    <a:pt x="7456" y="412"/>
                  </a:lnTo>
                  <a:cubicBezTo>
                    <a:pt x="4706" y="-728"/>
                    <a:pt x="1554" y="577"/>
                    <a:pt x="414" y="3331"/>
                  </a:cubicBezTo>
                  <a:cubicBezTo>
                    <a:pt x="-730" y="6081"/>
                    <a:pt x="579" y="9233"/>
                    <a:pt x="3333" y="10378"/>
                  </a:cubicBezTo>
                  <a:lnTo>
                    <a:pt x="24586" y="19178"/>
                  </a:lnTo>
                  <a:cubicBezTo>
                    <a:pt x="27488" y="20377"/>
                    <a:pt x="30869" y="18780"/>
                    <a:pt x="31802" y="15788"/>
                  </a:cubicBezTo>
                  <a:cubicBezTo>
                    <a:pt x="32615" y="13166"/>
                    <a:pt x="31251" y="10267"/>
                    <a:pt x="28713" y="9217"/>
                  </a:cubicBezTo>
                  <a:lnTo>
                    <a:pt x="28713" y="92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362;p17">
              <a:extLst>
                <a:ext uri="{FF2B5EF4-FFF2-40B4-BE49-F238E27FC236}">
                  <a16:creationId xmlns:a16="http://schemas.microsoft.com/office/drawing/2014/main" id="{B2E42CF6-1201-1627-AD2A-69CCFFA56833}"/>
                </a:ext>
              </a:extLst>
            </p:cNvPr>
            <p:cNvSpPr/>
            <p:nvPr/>
          </p:nvSpPr>
          <p:spPr>
            <a:xfrm>
              <a:off x="3472118" y="2432895"/>
              <a:ext cx="33785" cy="10787"/>
            </a:xfrm>
            <a:custGeom>
              <a:avLst/>
              <a:gdLst/>
              <a:ahLst/>
              <a:cxnLst/>
              <a:rect l="l" t="t" r="r" b="b"/>
              <a:pathLst>
                <a:path w="33785" h="10787" extrusionOk="0">
                  <a:moveTo>
                    <a:pt x="33786" y="5394"/>
                  </a:moveTo>
                  <a:cubicBezTo>
                    <a:pt x="33786" y="2415"/>
                    <a:pt x="31371" y="0"/>
                    <a:pt x="28396" y="0"/>
                  </a:cubicBezTo>
                  <a:lnTo>
                    <a:pt x="5394" y="0"/>
                  </a:lnTo>
                  <a:cubicBezTo>
                    <a:pt x="2415" y="0"/>
                    <a:pt x="0" y="2415"/>
                    <a:pt x="0" y="5394"/>
                  </a:cubicBezTo>
                  <a:cubicBezTo>
                    <a:pt x="0" y="8372"/>
                    <a:pt x="2415" y="10788"/>
                    <a:pt x="5394" y="10788"/>
                  </a:cubicBezTo>
                  <a:lnTo>
                    <a:pt x="28396" y="10788"/>
                  </a:lnTo>
                  <a:cubicBezTo>
                    <a:pt x="31371" y="10788"/>
                    <a:pt x="33786" y="8372"/>
                    <a:pt x="33786" y="5394"/>
                  </a:cubicBezTo>
                  <a:lnTo>
                    <a:pt x="33786" y="53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363;p17">
              <a:extLst>
                <a:ext uri="{FF2B5EF4-FFF2-40B4-BE49-F238E27FC236}">
                  <a16:creationId xmlns:a16="http://schemas.microsoft.com/office/drawing/2014/main" id="{1A6EE9C8-0035-3E22-797E-62B5866143D2}"/>
                </a:ext>
              </a:extLst>
            </p:cNvPr>
            <p:cNvSpPr/>
            <p:nvPr/>
          </p:nvSpPr>
          <p:spPr>
            <a:xfrm>
              <a:off x="3483066" y="2479115"/>
              <a:ext cx="32030" cy="19577"/>
            </a:xfrm>
            <a:custGeom>
              <a:avLst/>
              <a:gdLst/>
              <a:ahLst/>
              <a:cxnLst/>
              <a:rect l="l" t="t" r="r" b="b"/>
              <a:pathLst>
                <a:path w="32030" h="19577" extrusionOk="0">
                  <a:moveTo>
                    <a:pt x="24575" y="412"/>
                  </a:moveTo>
                  <a:lnTo>
                    <a:pt x="3322" y="9216"/>
                  </a:lnTo>
                  <a:cubicBezTo>
                    <a:pt x="784" y="10267"/>
                    <a:pt x="-576" y="13161"/>
                    <a:pt x="233" y="15788"/>
                  </a:cubicBezTo>
                  <a:cubicBezTo>
                    <a:pt x="1157" y="18775"/>
                    <a:pt x="4555" y="20376"/>
                    <a:pt x="7449" y="19177"/>
                  </a:cubicBezTo>
                  <a:lnTo>
                    <a:pt x="28702" y="10373"/>
                  </a:lnTo>
                  <a:cubicBezTo>
                    <a:pt x="31452" y="9233"/>
                    <a:pt x="32756" y="6081"/>
                    <a:pt x="31621" y="3331"/>
                  </a:cubicBezTo>
                  <a:cubicBezTo>
                    <a:pt x="30481" y="581"/>
                    <a:pt x="27329" y="-728"/>
                    <a:pt x="24575" y="412"/>
                  </a:cubicBezTo>
                  <a:lnTo>
                    <a:pt x="24575" y="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364;p17">
              <a:extLst>
                <a:ext uri="{FF2B5EF4-FFF2-40B4-BE49-F238E27FC236}">
                  <a16:creationId xmlns:a16="http://schemas.microsoft.com/office/drawing/2014/main" id="{D9B3C375-1D54-D183-1814-C57284311A8C}"/>
                </a:ext>
              </a:extLst>
            </p:cNvPr>
            <p:cNvSpPr/>
            <p:nvPr/>
          </p:nvSpPr>
          <p:spPr>
            <a:xfrm>
              <a:off x="3727476" y="2479115"/>
              <a:ext cx="32034" cy="19580"/>
            </a:xfrm>
            <a:custGeom>
              <a:avLst/>
              <a:gdLst/>
              <a:ahLst/>
              <a:cxnLst/>
              <a:rect l="l" t="t" r="r" b="b"/>
              <a:pathLst>
                <a:path w="32034" h="19580" extrusionOk="0">
                  <a:moveTo>
                    <a:pt x="28711" y="9217"/>
                  </a:moveTo>
                  <a:lnTo>
                    <a:pt x="7454" y="412"/>
                  </a:lnTo>
                  <a:cubicBezTo>
                    <a:pt x="4704" y="-728"/>
                    <a:pt x="1552" y="577"/>
                    <a:pt x="412" y="3331"/>
                  </a:cubicBezTo>
                  <a:cubicBezTo>
                    <a:pt x="-728" y="6081"/>
                    <a:pt x="577" y="9234"/>
                    <a:pt x="3327" y="10373"/>
                  </a:cubicBezTo>
                  <a:lnTo>
                    <a:pt x="24584" y="19178"/>
                  </a:lnTo>
                  <a:cubicBezTo>
                    <a:pt x="27487" y="20381"/>
                    <a:pt x="30868" y="18780"/>
                    <a:pt x="31800" y="15788"/>
                  </a:cubicBezTo>
                  <a:cubicBezTo>
                    <a:pt x="32613" y="13166"/>
                    <a:pt x="31245" y="10263"/>
                    <a:pt x="28711" y="9217"/>
                  </a:cubicBezTo>
                  <a:lnTo>
                    <a:pt x="28711" y="92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365;p17">
              <a:extLst>
                <a:ext uri="{FF2B5EF4-FFF2-40B4-BE49-F238E27FC236}">
                  <a16:creationId xmlns:a16="http://schemas.microsoft.com/office/drawing/2014/main" id="{6147DD32-21DB-9CAC-501D-7AE6D20616F4}"/>
                </a:ext>
              </a:extLst>
            </p:cNvPr>
            <p:cNvSpPr/>
            <p:nvPr/>
          </p:nvSpPr>
          <p:spPr>
            <a:xfrm>
              <a:off x="3736667" y="2432895"/>
              <a:ext cx="33794" cy="10787"/>
            </a:xfrm>
            <a:custGeom>
              <a:avLst/>
              <a:gdLst/>
              <a:ahLst/>
              <a:cxnLst/>
              <a:rect l="l" t="t" r="r" b="b"/>
              <a:pathLst>
                <a:path w="33794" h="10787" extrusionOk="0">
                  <a:moveTo>
                    <a:pt x="28401" y="0"/>
                  </a:moveTo>
                  <a:lnTo>
                    <a:pt x="5394" y="0"/>
                  </a:lnTo>
                  <a:cubicBezTo>
                    <a:pt x="2415" y="0"/>
                    <a:pt x="0" y="2415"/>
                    <a:pt x="0" y="5394"/>
                  </a:cubicBezTo>
                  <a:cubicBezTo>
                    <a:pt x="0" y="8372"/>
                    <a:pt x="2415" y="10788"/>
                    <a:pt x="5394" y="10788"/>
                  </a:cubicBezTo>
                  <a:lnTo>
                    <a:pt x="28401" y="10788"/>
                  </a:lnTo>
                  <a:cubicBezTo>
                    <a:pt x="31379" y="10788"/>
                    <a:pt x="33794" y="8372"/>
                    <a:pt x="33794" y="5394"/>
                  </a:cubicBezTo>
                  <a:cubicBezTo>
                    <a:pt x="33794" y="2415"/>
                    <a:pt x="31379" y="0"/>
                    <a:pt x="28401" y="0"/>
                  </a:cubicBezTo>
                  <a:lnTo>
                    <a:pt x="28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366;p17">
              <a:extLst>
                <a:ext uri="{FF2B5EF4-FFF2-40B4-BE49-F238E27FC236}">
                  <a16:creationId xmlns:a16="http://schemas.microsoft.com/office/drawing/2014/main" id="{A6937B01-C020-B25D-BB9B-851B75A02E84}"/>
                </a:ext>
              </a:extLst>
            </p:cNvPr>
            <p:cNvSpPr/>
            <p:nvPr/>
          </p:nvSpPr>
          <p:spPr>
            <a:xfrm>
              <a:off x="3727476" y="2377873"/>
              <a:ext cx="32040" cy="19578"/>
            </a:xfrm>
            <a:custGeom>
              <a:avLst/>
              <a:gdLst/>
              <a:ahLst/>
              <a:cxnLst/>
              <a:rect l="l" t="t" r="r" b="b"/>
              <a:pathLst>
                <a:path w="32040" h="19578" extrusionOk="0">
                  <a:moveTo>
                    <a:pt x="412" y="16262"/>
                  </a:moveTo>
                  <a:cubicBezTo>
                    <a:pt x="1535" y="18974"/>
                    <a:pt x="4738" y="20304"/>
                    <a:pt x="7454" y="19177"/>
                  </a:cubicBezTo>
                  <a:lnTo>
                    <a:pt x="28711" y="10377"/>
                  </a:lnTo>
                  <a:cubicBezTo>
                    <a:pt x="31461" y="9237"/>
                    <a:pt x="32766" y="6081"/>
                    <a:pt x="31630" y="3331"/>
                  </a:cubicBezTo>
                  <a:cubicBezTo>
                    <a:pt x="30491" y="581"/>
                    <a:pt x="27334" y="-728"/>
                    <a:pt x="24584" y="412"/>
                  </a:cubicBezTo>
                  <a:lnTo>
                    <a:pt x="3327" y="9216"/>
                  </a:lnTo>
                  <a:cubicBezTo>
                    <a:pt x="577" y="10356"/>
                    <a:pt x="-728" y="13508"/>
                    <a:pt x="412" y="16262"/>
                  </a:cubicBezTo>
                  <a:lnTo>
                    <a:pt x="412" y="162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367;p17">
              <a:extLst>
                <a:ext uri="{FF2B5EF4-FFF2-40B4-BE49-F238E27FC236}">
                  <a16:creationId xmlns:a16="http://schemas.microsoft.com/office/drawing/2014/main" id="{BC00643A-8E5A-85E4-04E2-5E99AF0D762A}"/>
                </a:ext>
              </a:extLst>
            </p:cNvPr>
            <p:cNvSpPr/>
            <p:nvPr/>
          </p:nvSpPr>
          <p:spPr>
            <a:xfrm>
              <a:off x="3701317" y="2331229"/>
              <a:ext cx="27032" cy="27027"/>
            </a:xfrm>
            <a:custGeom>
              <a:avLst/>
              <a:gdLst/>
              <a:ahLst/>
              <a:cxnLst/>
              <a:rect l="l" t="t" r="r" b="b"/>
              <a:pathLst>
                <a:path w="27032" h="27027" extrusionOk="0">
                  <a:moveTo>
                    <a:pt x="25453" y="1579"/>
                  </a:moveTo>
                  <a:cubicBezTo>
                    <a:pt x="23347" y="-526"/>
                    <a:pt x="19932" y="-526"/>
                    <a:pt x="17826" y="1579"/>
                  </a:cubicBezTo>
                  <a:lnTo>
                    <a:pt x="1560" y="17845"/>
                  </a:lnTo>
                  <a:cubicBezTo>
                    <a:pt x="-401" y="19807"/>
                    <a:pt x="-533" y="23053"/>
                    <a:pt x="1276" y="25163"/>
                  </a:cubicBezTo>
                  <a:cubicBezTo>
                    <a:pt x="3289" y="27518"/>
                    <a:pt x="6992" y="27667"/>
                    <a:pt x="9187" y="25472"/>
                  </a:cubicBezTo>
                  <a:lnTo>
                    <a:pt x="25453" y="9206"/>
                  </a:lnTo>
                  <a:cubicBezTo>
                    <a:pt x="27559" y="7100"/>
                    <a:pt x="27559" y="3685"/>
                    <a:pt x="25453" y="1579"/>
                  </a:cubicBezTo>
                  <a:lnTo>
                    <a:pt x="25453" y="15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368;p17">
              <a:extLst>
                <a:ext uri="{FF2B5EF4-FFF2-40B4-BE49-F238E27FC236}">
                  <a16:creationId xmlns:a16="http://schemas.microsoft.com/office/drawing/2014/main" id="{73138F1D-67D5-F385-D3C5-AA45ACDF2E17}"/>
                </a:ext>
              </a:extLst>
            </p:cNvPr>
            <p:cNvSpPr/>
            <p:nvPr/>
          </p:nvSpPr>
          <p:spPr>
            <a:xfrm>
              <a:off x="3662112" y="2300060"/>
              <a:ext cx="19589" cy="32040"/>
            </a:xfrm>
            <a:custGeom>
              <a:avLst/>
              <a:gdLst/>
              <a:ahLst/>
              <a:cxnLst/>
              <a:rect l="l" t="t" r="r" b="b"/>
              <a:pathLst>
                <a:path w="19589" h="32040" extrusionOk="0">
                  <a:moveTo>
                    <a:pt x="3327" y="31626"/>
                  </a:moveTo>
                  <a:cubicBezTo>
                    <a:pt x="4005" y="31905"/>
                    <a:pt x="4704" y="32041"/>
                    <a:pt x="5391" y="32041"/>
                  </a:cubicBezTo>
                  <a:cubicBezTo>
                    <a:pt x="7505" y="32041"/>
                    <a:pt x="9513" y="30787"/>
                    <a:pt x="10373" y="28710"/>
                  </a:cubicBezTo>
                  <a:lnTo>
                    <a:pt x="19178" y="7458"/>
                  </a:lnTo>
                  <a:cubicBezTo>
                    <a:pt x="20318" y="4708"/>
                    <a:pt x="19013" y="1551"/>
                    <a:pt x="16259" y="412"/>
                  </a:cubicBezTo>
                  <a:cubicBezTo>
                    <a:pt x="13509" y="-728"/>
                    <a:pt x="10356" y="581"/>
                    <a:pt x="9217" y="3331"/>
                  </a:cubicBezTo>
                  <a:lnTo>
                    <a:pt x="412" y="24588"/>
                  </a:lnTo>
                  <a:cubicBezTo>
                    <a:pt x="-728" y="27333"/>
                    <a:pt x="577" y="30486"/>
                    <a:pt x="3327" y="31626"/>
                  </a:cubicBezTo>
                  <a:lnTo>
                    <a:pt x="3327" y="316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3" name="Google Shape;1728;p34">
            <a:extLst>
              <a:ext uri="{FF2B5EF4-FFF2-40B4-BE49-F238E27FC236}">
                <a16:creationId xmlns:a16="http://schemas.microsoft.com/office/drawing/2014/main" id="{3EBCC0E2-A04D-9CAF-DC02-F18B265E603B}"/>
              </a:ext>
            </a:extLst>
          </p:cNvPr>
          <p:cNvGrpSpPr/>
          <p:nvPr/>
        </p:nvGrpSpPr>
        <p:grpSpPr>
          <a:xfrm>
            <a:off x="1445079" y="3103711"/>
            <a:ext cx="402948" cy="407368"/>
            <a:chOff x="4845095" y="1584237"/>
            <a:chExt cx="375486" cy="375490"/>
          </a:xfrm>
        </p:grpSpPr>
        <p:sp>
          <p:nvSpPr>
            <p:cNvPr id="824" name="Google Shape;1729;p34">
              <a:extLst>
                <a:ext uri="{FF2B5EF4-FFF2-40B4-BE49-F238E27FC236}">
                  <a16:creationId xmlns:a16="http://schemas.microsoft.com/office/drawing/2014/main" id="{E3EB02AB-13E0-868D-0112-29A265C9D23D}"/>
                </a:ext>
              </a:extLst>
            </p:cNvPr>
            <p:cNvSpPr/>
            <p:nvPr/>
          </p:nvSpPr>
          <p:spPr>
            <a:xfrm>
              <a:off x="4868245" y="1589750"/>
              <a:ext cx="276281" cy="364457"/>
            </a:xfrm>
            <a:custGeom>
              <a:avLst/>
              <a:gdLst/>
              <a:ahLst/>
              <a:cxnLst/>
              <a:rect l="l" t="t" r="r" b="b"/>
              <a:pathLst>
                <a:path w="276281" h="364457" extrusionOk="0">
                  <a:moveTo>
                    <a:pt x="258647" y="364458"/>
                  </a:moveTo>
                  <a:lnTo>
                    <a:pt x="17634" y="364458"/>
                  </a:lnTo>
                  <a:cubicBezTo>
                    <a:pt x="7894" y="364458"/>
                    <a:pt x="0" y="356564"/>
                    <a:pt x="0" y="346823"/>
                  </a:cubicBezTo>
                  <a:lnTo>
                    <a:pt x="0" y="17634"/>
                  </a:lnTo>
                  <a:cubicBezTo>
                    <a:pt x="0" y="7893"/>
                    <a:pt x="7894" y="0"/>
                    <a:pt x="17634" y="0"/>
                  </a:cubicBezTo>
                  <a:lnTo>
                    <a:pt x="258647" y="0"/>
                  </a:lnTo>
                  <a:cubicBezTo>
                    <a:pt x="268388" y="0"/>
                    <a:pt x="276282" y="7893"/>
                    <a:pt x="276282" y="17634"/>
                  </a:cubicBezTo>
                  <a:lnTo>
                    <a:pt x="276282" y="346823"/>
                  </a:lnTo>
                  <a:cubicBezTo>
                    <a:pt x="276282" y="356564"/>
                    <a:pt x="268388" y="364458"/>
                    <a:pt x="258647" y="364458"/>
                  </a:cubicBezTo>
                  <a:lnTo>
                    <a:pt x="258647" y="364458"/>
                  </a:lnTo>
                  <a:close/>
                </a:path>
              </a:pathLst>
            </a:custGeom>
            <a:solidFill>
              <a:srgbClr val="9BA4A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1730;p34">
              <a:extLst>
                <a:ext uri="{FF2B5EF4-FFF2-40B4-BE49-F238E27FC236}">
                  <a16:creationId xmlns:a16="http://schemas.microsoft.com/office/drawing/2014/main" id="{400218B4-CBFE-C1E3-1C25-6CF1E01C06AA}"/>
                </a:ext>
              </a:extLst>
            </p:cNvPr>
            <p:cNvSpPr/>
            <p:nvPr/>
          </p:nvSpPr>
          <p:spPr>
            <a:xfrm>
              <a:off x="4868245" y="1601503"/>
              <a:ext cx="235136" cy="340950"/>
            </a:xfrm>
            <a:custGeom>
              <a:avLst/>
              <a:gdLst/>
              <a:ahLst/>
              <a:cxnLst/>
              <a:rect l="l" t="t" r="r" b="b"/>
              <a:pathLst>
                <a:path w="235136" h="340950" extrusionOk="0">
                  <a:moveTo>
                    <a:pt x="235136" y="335070"/>
                  </a:moveTo>
                  <a:lnTo>
                    <a:pt x="235136" y="5881"/>
                  </a:lnTo>
                  <a:cubicBezTo>
                    <a:pt x="235136" y="2631"/>
                    <a:pt x="232505" y="0"/>
                    <a:pt x="229255" y="0"/>
                  </a:cubicBezTo>
                  <a:lnTo>
                    <a:pt x="1009" y="0"/>
                  </a:lnTo>
                  <a:cubicBezTo>
                    <a:pt x="356" y="1839"/>
                    <a:pt x="0" y="3818"/>
                    <a:pt x="0" y="5881"/>
                  </a:cubicBezTo>
                  <a:lnTo>
                    <a:pt x="0" y="335070"/>
                  </a:lnTo>
                  <a:cubicBezTo>
                    <a:pt x="0" y="337133"/>
                    <a:pt x="356" y="339108"/>
                    <a:pt x="1009" y="340951"/>
                  </a:cubicBezTo>
                  <a:lnTo>
                    <a:pt x="229255" y="340951"/>
                  </a:lnTo>
                  <a:cubicBezTo>
                    <a:pt x="232505" y="340947"/>
                    <a:pt x="235136" y="338316"/>
                    <a:pt x="235136" y="335070"/>
                  </a:cubicBezTo>
                  <a:lnTo>
                    <a:pt x="235136" y="335070"/>
                  </a:lnTo>
                  <a:close/>
                  <a:moveTo>
                    <a:pt x="35273" y="82299"/>
                  </a:moveTo>
                  <a:cubicBezTo>
                    <a:pt x="45010" y="82299"/>
                    <a:pt x="52903" y="90197"/>
                    <a:pt x="52903" y="99934"/>
                  </a:cubicBezTo>
                  <a:cubicBezTo>
                    <a:pt x="52903" y="109675"/>
                    <a:pt x="45010" y="117568"/>
                    <a:pt x="35273" y="117568"/>
                  </a:cubicBezTo>
                  <a:cubicBezTo>
                    <a:pt x="25532" y="117568"/>
                    <a:pt x="17639" y="109675"/>
                    <a:pt x="17639" y="99934"/>
                  </a:cubicBezTo>
                  <a:cubicBezTo>
                    <a:pt x="17634" y="90197"/>
                    <a:pt x="25532" y="82299"/>
                    <a:pt x="35273" y="82299"/>
                  </a:cubicBezTo>
                  <a:lnTo>
                    <a:pt x="35273" y="82299"/>
                  </a:lnTo>
                  <a:close/>
                  <a:moveTo>
                    <a:pt x="35273" y="152837"/>
                  </a:moveTo>
                  <a:cubicBezTo>
                    <a:pt x="45010" y="152837"/>
                    <a:pt x="52903" y="160735"/>
                    <a:pt x="52903" y="170471"/>
                  </a:cubicBezTo>
                  <a:cubicBezTo>
                    <a:pt x="52903" y="180208"/>
                    <a:pt x="45010" y="188106"/>
                    <a:pt x="35273" y="188106"/>
                  </a:cubicBezTo>
                  <a:cubicBezTo>
                    <a:pt x="25532" y="188106"/>
                    <a:pt x="17639" y="180208"/>
                    <a:pt x="17639" y="170471"/>
                  </a:cubicBezTo>
                  <a:cubicBezTo>
                    <a:pt x="17639" y="160735"/>
                    <a:pt x="25532" y="152837"/>
                    <a:pt x="35273" y="152837"/>
                  </a:cubicBezTo>
                  <a:lnTo>
                    <a:pt x="35273" y="152837"/>
                  </a:lnTo>
                  <a:close/>
                  <a:moveTo>
                    <a:pt x="35273" y="223379"/>
                  </a:moveTo>
                  <a:cubicBezTo>
                    <a:pt x="45010" y="223379"/>
                    <a:pt x="52903" y="231272"/>
                    <a:pt x="52903" y="241013"/>
                  </a:cubicBezTo>
                  <a:cubicBezTo>
                    <a:pt x="52903" y="250754"/>
                    <a:pt x="45010" y="258647"/>
                    <a:pt x="35273" y="258647"/>
                  </a:cubicBezTo>
                  <a:cubicBezTo>
                    <a:pt x="25532" y="258647"/>
                    <a:pt x="17639" y="250754"/>
                    <a:pt x="17639" y="241013"/>
                  </a:cubicBezTo>
                  <a:cubicBezTo>
                    <a:pt x="17634" y="231276"/>
                    <a:pt x="25532" y="223379"/>
                    <a:pt x="35273" y="223379"/>
                  </a:cubicBezTo>
                  <a:lnTo>
                    <a:pt x="35273" y="223379"/>
                  </a:lnTo>
                  <a:close/>
                </a:path>
              </a:pathLst>
            </a:custGeom>
            <a:solidFill>
              <a:srgbClr val="4D64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1731;p34">
              <a:extLst>
                <a:ext uri="{FF2B5EF4-FFF2-40B4-BE49-F238E27FC236}">
                  <a16:creationId xmlns:a16="http://schemas.microsoft.com/office/drawing/2014/main" id="{D7E00BB0-300A-05C7-22B4-20936A92927F}"/>
                </a:ext>
              </a:extLst>
            </p:cNvPr>
            <p:cNvSpPr/>
            <p:nvPr/>
          </p:nvSpPr>
          <p:spPr>
            <a:xfrm>
              <a:off x="5091624" y="1660287"/>
              <a:ext cx="29392" cy="58784"/>
            </a:xfrm>
            <a:custGeom>
              <a:avLst/>
              <a:gdLst/>
              <a:ahLst/>
              <a:cxnLst/>
              <a:rect l="l" t="t" r="r" b="b"/>
              <a:pathLst>
                <a:path w="29392" h="58784" extrusionOk="0">
                  <a:moveTo>
                    <a:pt x="17634" y="58784"/>
                  </a:moveTo>
                  <a:lnTo>
                    <a:pt x="0" y="58784"/>
                  </a:lnTo>
                  <a:lnTo>
                    <a:pt x="0" y="0"/>
                  </a:lnTo>
                  <a:lnTo>
                    <a:pt x="17634" y="0"/>
                  </a:lnTo>
                  <a:cubicBezTo>
                    <a:pt x="24126" y="0"/>
                    <a:pt x="29392" y="5262"/>
                    <a:pt x="29392" y="11758"/>
                  </a:cubicBezTo>
                  <a:lnTo>
                    <a:pt x="29392" y="47031"/>
                  </a:lnTo>
                  <a:cubicBezTo>
                    <a:pt x="29392" y="53522"/>
                    <a:pt x="24130" y="58784"/>
                    <a:pt x="17634" y="58784"/>
                  </a:cubicBezTo>
                  <a:lnTo>
                    <a:pt x="17634" y="58784"/>
                  </a:lnTo>
                  <a:close/>
                </a:path>
              </a:pathLst>
            </a:custGeom>
            <a:solidFill>
              <a:srgbClr val="E9882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1732;p34">
              <a:extLst>
                <a:ext uri="{FF2B5EF4-FFF2-40B4-BE49-F238E27FC236}">
                  <a16:creationId xmlns:a16="http://schemas.microsoft.com/office/drawing/2014/main" id="{062A27CE-73F8-91BB-7FED-544E99C8C83C}"/>
                </a:ext>
              </a:extLst>
            </p:cNvPr>
            <p:cNvSpPr/>
            <p:nvPr/>
          </p:nvSpPr>
          <p:spPr>
            <a:xfrm>
              <a:off x="5091624" y="1742587"/>
              <a:ext cx="29392" cy="58783"/>
            </a:xfrm>
            <a:custGeom>
              <a:avLst/>
              <a:gdLst/>
              <a:ahLst/>
              <a:cxnLst/>
              <a:rect l="l" t="t" r="r" b="b"/>
              <a:pathLst>
                <a:path w="29392" h="58783" extrusionOk="0">
                  <a:moveTo>
                    <a:pt x="17634" y="58784"/>
                  </a:moveTo>
                  <a:lnTo>
                    <a:pt x="0" y="58784"/>
                  </a:lnTo>
                  <a:lnTo>
                    <a:pt x="0" y="0"/>
                  </a:lnTo>
                  <a:lnTo>
                    <a:pt x="17634" y="0"/>
                  </a:lnTo>
                  <a:cubicBezTo>
                    <a:pt x="24126" y="0"/>
                    <a:pt x="29392" y="5262"/>
                    <a:pt x="29392" y="11758"/>
                  </a:cubicBezTo>
                  <a:lnTo>
                    <a:pt x="29392" y="47026"/>
                  </a:lnTo>
                  <a:cubicBezTo>
                    <a:pt x="29392" y="53518"/>
                    <a:pt x="24130" y="58784"/>
                    <a:pt x="17634" y="58784"/>
                  </a:cubicBezTo>
                  <a:lnTo>
                    <a:pt x="17634" y="58784"/>
                  </a:lnTo>
                  <a:close/>
                </a:path>
              </a:pathLst>
            </a:custGeom>
            <a:solidFill>
              <a:srgbClr val="F4B3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1733;p34">
              <a:extLst>
                <a:ext uri="{FF2B5EF4-FFF2-40B4-BE49-F238E27FC236}">
                  <a16:creationId xmlns:a16="http://schemas.microsoft.com/office/drawing/2014/main" id="{6A33A01B-604E-AB83-4BD2-1B6DD2AFCCFF}"/>
                </a:ext>
              </a:extLst>
            </p:cNvPr>
            <p:cNvSpPr/>
            <p:nvPr/>
          </p:nvSpPr>
          <p:spPr>
            <a:xfrm>
              <a:off x="5091624" y="1824882"/>
              <a:ext cx="29392" cy="58783"/>
            </a:xfrm>
            <a:custGeom>
              <a:avLst/>
              <a:gdLst/>
              <a:ahLst/>
              <a:cxnLst/>
              <a:rect l="l" t="t" r="r" b="b"/>
              <a:pathLst>
                <a:path w="29392" h="58783" extrusionOk="0">
                  <a:moveTo>
                    <a:pt x="17634" y="58784"/>
                  </a:moveTo>
                  <a:lnTo>
                    <a:pt x="0" y="58784"/>
                  </a:lnTo>
                  <a:lnTo>
                    <a:pt x="0" y="0"/>
                  </a:lnTo>
                  <a:lnTo>
                    <a:pt x="17634" y="0"/>
                  </a:lnTo>
                  <a:cubicBezTo>
                    <a:pt x="24126" y="0"/>
                    <a:pt x="29392" y="5262"/>
                    <a:pt x="29392" y="11758"/>
                  </a:cubicBezTo>
                  <a:lnTo>
                    <a:pt x="29392" y="47031"/>
                  </a:lnTo>
                  <a:cubicBezTo>
                    <a:pt x="29392" y="53522"/>
                    <a:pt x="24130" y="58784"/>
                    <a:pt x="17634" y="58784"/>
                  </a:cubicBezTo>
                  <a:lnTo>
                    <a:pt x="17634" y="5878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1734;p34">
              <a:extLst>
                <a:ext uri="{FF2B5EF4-FFF2-40B4-BE49-F238E27FC236}">
                  <a16:creationId xmlns:a16="http://schemas.microsoft.com/office/drawing/2014/main" id="{65A16AFA-5AFB-E327-2A1B-24AED4426F14}"/>
                </a:ext>
              </a:extLst>
            </p:cNvPr>
            <p:cNvSpPr/>
            <p:nvPr/>
          </p:nvSpPr>
          <p:spPr>
            <a:xfrm>
              <a:off x="4868245" y="1613261"/>
              <a:ext cx="223378" cy="317435"/>
            </a:xfrm>
            <a:custGeom>
              <a:avLst/>
              <a:gdLst/>
              <a:ahLst/>
              <a:cxnLst/>
              <a:rect l="l" t="t" r="r" b="b"/>
              <a:pathLst>
                <a:path w="223378" h="317435" extrusionOk="0">
                  <a:moveTo>
                    <a:pt x="0" y="0"/>
                  </a:moveTo>
                  <a:lnTo>
                    <a:pt x="0" y="317436"/>
                  </a:lnTo>
                  <a:lnTo>
                    <a:pt x="223379" y="317436"/>
                  </a:lnTo>
                  <a:lnTo>
                    <a:pt x="223379" y="0"/>
                  </a:lnTo>
                  <a:lnTo>
                    <a:pt x="0" y="0"/>
                  </a:lnTo>
                  <a:close/>
                  <a:moveTo>
                    <a:pt x="35273" y="246894"/>
                  </a:moveTo>
                  <a:cubicBezTo>
                    <a:pt x="25532" y="246894"/>
                    <a:pt x="17639" y="239000"/>
                    <a:pt x="17639" y="229260"/>
                  </a:cubicBezTo>
                  <a:cubicBezTo>
                    <a:pt x="17639" y="219519"/>
                    <a:pt x="25536" y="211625"/>
                    <a:pt x="35273" y="211625"/>
                  </a:cubicBezTo>
                  <a:cubicBezTo>
                    <a:pt x="45010" y="211625"/>
                    <a:pt x="52903" y="219519"/>
                    <a:pt x="52903" y="229260"/>
                  </a:cubicBezTo>
                  <a:cubicBezTo>
                    <a:pt x="52903" y="238996"/>
                    <a:pt x="45010" y="246894"/>
                    <a:pt x="35273" y="246894"/>
                  </a:cubicBezTo>
                  <a:lnTo>
                    <a:pt x="35273" y="246894"/>
                  </a:lnTo>
                  <a:close/>
                  <a:moveTo>
                    <a:pt x="35273" y="176352"/>
                  </a:moveTo>
                  <a:cubicBezTo>
                    <a:pt x="25532" y="176352"/>
                    <a:pt x="17639" y="168454"/>
                    <a:pt x="17639" y="158718"/>
                  </a:cubicBezTo>
                  <a:cubicBezTo>
                    <a:pt x="17639" y="148981"/>
                    <a:pt x="25536" y="141083"/>
                    <a:pt x="35273" y="141083"/>
                  </a:cubicBezTo>
                  <a:cubicBezTo>
                    <a:pt x="45010" y="141083"/>
                    <a:pt x="52903" y="148981"/>
                    <a:pt x="52903" y="158718"/>
                  </a:cubicBezTo>
                  <a:cubicBezTo>
                    <a:pt x="52903" y="168454"/>
                    <a:pt x="45010" y="176352"/>
                    <a:pt x="35273" y="176352"/>
                  </a:cubicBezTo>
                  <a:lnTo>
                    <a:pt x="35273" y="176352"/>
                  </a:lnTo>
                  <a:close/>
                  <a:moveTo>
                    <a:pt x="35273" y="105810"/>
                  </a:moveTo>
                  <a:cubicBezTo>
                    <a:pt x="25532" y="105810"/>
                    <a:pt x="17639" y="97917"/>
                    <a:pt x="17639" y="88176"/>
                  </a:cubicBezTo>
                  <a:cubicBezTo>
                    <a:pt x="17639" y="78439"/>
                    <a:pt x="25536" y="70542"/>
                    <a:pt x="35273" y="70542"/>
                  </a:cubicBezTo>
                  <a:cubicBezTo>
                    <a:pt x="45010" y="70542"/>
                    <a:pt x="52903" y="78439"/>
                    <a:pt x="52903" y="88176"/>
                  </a:cubicBezTo>
                  <a:cubicBezTo>
                    <a:pt x="52903" y="97913"/>
                    <a:pt x="45010" y="105810"/>
                    <a:pt x="35273" y="105810"/>
                  </a:cubicBezTo>
                  <a:lnTo>
                    <a:pt x="35273" y="10581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1735;p34">
              <a:extLst>
                <a:ext uri="{FF2B5EF4-FFF2-40B4-BE49-F238E27FC236}">
                  <a16:creationId xmlns:a16="http://schemas.microsoft.com/office/drawing/2014/main" id="{1AEE82F9-EA6C-DAEB-8853-46E445293BC8}"/>
                </a:ext>
              </a:extLst>
            </p:cNvPr>
            <p:cNvSpPr/>
            <p:nvPr/>
          </p:nvSpPr>
          <p:spPr>
            <a:xfrm>
              <a:off x="5168043" y="1642657"/>
              <a:ext cx="29392" cy="276281"/>
            </a:xfrm>
            <a:custGeom>
              <a:avLst/>
              <a:gdLst/>
              <a:ahLst/>
              <a:cxnLst/>
              <a:rect l="l" t="t" r="r" b="b"/>
              <a:pathLst>
                <a:path w="29392" h="276281" extrusionOk="0">
                  <a:moveTo>
                    <a:pt x="17639" y="276282"/>
                  </a:moveTo>
                  <a:lnTo>
                    <a:pt x="11758" y="276282"/>
                  </a:lnTo>
                  <a:cubicBezTo>
                    <a:pt x="5266" y="276282"/>
                    <a:pt x="0" y="271019"/>
                    <a:pt x="0" y="264524"/>
                  </a:cubicBezTo>
                  <a:lnTo>
                    <a:pt x="0" y="14694"/>
                  </a:lnTo>
                  <a:cubicBezTo>
                    <a:pt x="0" y="6576"/>
                    <a:pt x="6580" y="0"/>
                    <a:pt x="14694" y="0"/>
                  </a:cubicBezTo>
                  <a:cubicBezTo>
                    <a:pt x="22808" y="0"/>
                    <a:pt x="29392" y="6576"/>
                    <a:pt x="29392" y="14694"/>
                  </a:cubicBezTo>
                  <a:lnTo>
                    <a:pt x="29392" y="264524"/>
                  </a:lnTo>
                  <a:cubicBezTo>
                    <a:pt x="29392" y="271015"/>
                    <a:pt x="24130" y="276282"/>
                    <a:pt x="17639" y="276282"/>
                  </a:cubicBezTo>
                  <a:lnTo>
                    <a:pt x="17639" y="27628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1736;p34">
              <a:extLst>
                <a:ext uri="{FF2B5EF4-FFF2-40B4-BE49-F238E27FC236}">
                  <a16:creationId xmlns:a16="http://schemas.microsoft.com/office/drawing/2014/main" id="{AAB5B806-E4B5-48A2-A59B-26832E266B64}"/>
                </a:ext>
              </a:extLst>
            </p:cNvPr>
            <p:cNvSpPr/>
            <p:nvPr/>
          </p:nvSpPr>
          <p:spPr>
            <a:xfrm>
              <a:off x="5168043" y="1642657"/>
              <a:ext cx="29392" cy="176347"/>
            </a:xfrm>
            <a:custGeom>
              <a:avLst/>
              <a:gdLst/>
              <a:ahLst/>
              <a:cxnLst/>
              <a:rect l="l" t="t" r="r" b="b"/>
              <a:pathLst>
                <a:path w="29392" h="176347" extrusionOk="0">
                  <a:moveTo>
                    <a:pt x="29392" y="176348"/>
                  </a:moveTo>
                  <a:lnTo>
                    <a:pt x="0" y="176348"/>
                  </a:lnTo>
                  <a:lnTo>
                    <a:pt x="0" y="14694"/>
                  </a:lnTo>
                  <a:cubicBezTo>
                    <a:pt x="0" y="6576"/>
                    <a:pt x="6580" y="0"/>
                    <a:pt x="14694" y="0"/>
                  </a:cubicBezTo>
                  <a:cubicBezTo>
                    <a:pt x="22808" y="0"/>
                    <a:pt x="29392" y="6576"/>
                    <a:pt x="29392" y="14694"/>
                  </a:cubicBezTo>
                  <a:lnTo>
                    <a:pt x="29392" y="176348"/>
                  </a:lnTo>
                  <a:close/>
                </a:path>
              </a:pathLst>
            </a:custGeom>
            <a:solidFill>
              <a:srgbClr val="F4B3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1737;p34">
              <a:extLst>
                <a:ext uri="{FF2B5EF4-FFF2-40B4-BE49-F238E27FC236}">
                  <a16:creationId xmlns:a16="http://schemas.microsoft.com/office/drawing/2014/main" id="{2CDDF33A-2D4D-C928-9AB9-4F22889AFF2A}"/>
                </a:ext>
              </a:extLst>
            </p:cNvPr>
            <p:cNvSpPr/>
            <p:nvPr/>
          </p:nvSpPr>
          <p:spPr>
            <a:xfrm>
              <a:off x="4845095" y="1584237"/>
              <a:ext cx="304944" cy="375490"/>
            </a:xfrm>
            <a:custGeom>
              <a:avLst/>
              <a:gdLst/>
              <a:ahLst/>
              <a:cxnLst/>
              <a:rect l="l" t="t" r="r" b="b"/>
              <a:pathLst>
                <a:path w="304944" h="375490" extrusionOk="0">
                  <a:moveTo>
                    <a:pt x="281798" y="0"/>
                  </a:moveTo>
                  <a:lnTo>
                    <a:pt x="40785" y="0"/>
                  </a:lnTo>
                  <a:cubicBezTo>
                    <a:pt x="28023" y="0"/>
                    <a:pt x="17639" y="10385"/>
                    <a:pt x="17639" y="23147"/>
                  </a:cubicBezTo>
                  <a:lnTo>
                    <a:pt x="17639" y="111691"/>
                  </a:lnTo>
                  <a:lnTo>
                    <a:pt x="5512" y="111691"/>
                  </a:lnTo>
                  <a:cubicBezTo>
                    <a:pt x="2466" y="111691"/>
                    <a:pt x="0" y="114157"/>
                    <a:pt x="0" y="117204"/>
                  </a:cubicBezTo>
                  <a:cubicBezTo>
                    <a:pt x="0" y="120246"/>
                    <a:pt x="2466" y="122716"/>
                    <a:pt x="5512" y="122716"/>
                  </a:cubicBezTo>
                  <a:lnTo>
                    <a:pt x="17639" y="122716"/>
                  </a:lnTo>
                  <a:lnTo>
                    <a:pt x="17639" y="182233"/>
                  </a:lnTo>
                  <a:lnTo>
                    <a:pt x="5512" y="182233"/>
                  </a:lnTo>
                  <a:cubicBezTo>
                    <a:pt x="2466" y="182233"/>
                    <a:pt x="0" y="184699"/>
                    <a:pt x="0" y="187745"/>
                  </a:cubicBezTo>
                  <a:cubicBezTo>
                    <a:pt x="0" y="190788"/>
                    <a:pt x="2466" y="193258"/>
                    <a:pt x="5512" y="193258"/>
                  </a:cubicBezTo>
                  <a:lnTo>
                    <a:pt x="17639" y="193258"/>
                  </a:lnTo>
                  <a:lnTo>
                    <a:pt x="17639" y="252775"/>
                  </a:lnTo>
                  <a:lnTo>
                    <a:pt x="5512" y="252775"/>
                  </a:lnTo>
                  <a:cubicBezTo>
                    <a:pt x="2466" y="252775"/>
                    <a:pt x="0" y="255241"/>
                    <a:pt x="0" y="258287"/>
                  </a:cubicBezTo>
                  <a:cubicBezTo>
                    <a:pt x="0" y="261334"/>
                    <a:pt x="2466" y="263799"/>
                    <a:pt x="5512" y="263799"/>
                  </a:cubicBezTo>
                  <a:lnTo>
                    <a:pt x="17639" y="263799"/>
                  </a:lnTo>
                  <a:lnTo>
                    <a:pt x="17639" y="352344"/>
                  </a:lnTo>
                  <a:cubicBezTo>
                    <a:pt x="17639" y="365106"/>
                    <a:pt x="28023" y="375491"/>
                    <a:pt x="40785" y="375491"/>
                  </a:cubicBezTo>
                  <a:lnTo>
                    <a:pt x="281798" y="375491"/>
                  </a:lnTo>
                  <a:cubicBezTo>
                    <a:pt x="294564" y="375491"/>
                    <a:pt x="304945" y="365106"/>
                    <a:pt x="304945" y="352344"/>
                  </a:cubicBezTo>
                  <a:lnTo>
                    <a:pt x="304945" y="167544"/>
                  </a:lnTo>
                  <a:cubicBezTo>
                    <a:pt x="304945" y="164497"/>
                    <a:pt x="302479" y="162027"/>
                    <a:pt x="299433" y="162027"/>
                  </a:cubicBezTo>
                  <a:cubicBezTo>
                    <a:pt x="296386" y="162027"/>
                    <a:pt x="293920" y="164493"/>
                    <a:pt x="293920" y="167544"/>
                  </a:cubicBezTo>
                  <a:lnTo>
                    <a:pt x="293920" y="352344"/>
                  </a:lnTo>
                  <a:cubicBezTo>
                    <a:pt x="293920" y="359030"/>
                    <a:pt x="288480" y="364471"/>
                    <a:pt x="281794" y="364471"/>
                  </a:cubicBezTo>
                  <a:lnTo>
                    <a:pt x="40781" y="364471"/>
                  </a:lnTo>
                  <a:cubicBezTo>
                    <a:pt x="34095" y="364471"/>
                    <a:pt x="28655" y="359030"/>
                    <a:pt x="28655" y="352344"/>
                  </a:cubicBezTo>
                  <a:lnTo>
                    <a:pt x="28655" y="351980"/>
                  </a:lnTo>
                  <a:lnTo>
                    <a:pt x="246521" y="351980"/>
                  </a:lnTo>
                  <a:cubicBezTo>
                    <a:pt x="249563" y="351980"/>
                    <a:pt x="252033" y="349514"/>
                    <a:pt x="252033" y="346463"/>
                  </a:cubicBezTo>
                  <a:lnTo>
                    <a:pt x="252033" y="304949"/>
                  </a:lnTo>
                  <a:lnTo>
                    <a:pt x="264160" y="304949"/>
                  </a:lnTo>
                  <a:cubicBezTo>
                    <a:pt x="273680" y="304949"/>
                    <a:pt x="281425" y="297200"/>
                    <a:pt x="281425" y="287679"/>
                  </a:cubicBezTo>
                  <a:lnTo>
                    <a:pt x="281425" y="252410"/>
                  </a:lnTo>
                  <a:cubicBezTo>
                    <a:pt x="281425" y="242890"/>
                    <a:pt x="273680" y="235140"/>
                    <a:pt x="264160" y="235140"/>
                  </a:cubicBezTo>
                  <a:lnTo>
                    <a:pt x="252033" y="235140"/>
                  </a:lnTo>
                  <a:lnTo>
                    <a:pt x="252033" y="222650"/>
                  </a:lnTo>
                  <a:lnTo>
                    <a:pt x="264160" y="222650"/>
                  </a:lnTo>
                  <a:cubicBezTo>
                    <a:pt x="273680" y="222650"/>
                    <a:pt x="281425" y="214905"/>
                    <a:pt x="281425" y="205384"/>
                  </a:cubicBezTo>
                  <a:lnTo>
                    <a:pt x="281425" y="170111"/>
                  </a:lnTo>
                  <a:cubicBezTo>
                    <a:pt x="281425" y="160591"/>
                    <a:pt x="273680" y="152845"/>
                    <a:pt x="264160" y="152845"/>
                  </a:cubicBezTo>
                  <a:lnTo>
                    <a:pt x="252033" y="152845"/>
                  </a:lnTo>
                  <a:lnTo>
                    <a:pt x="252033" y="140355"/>
                  </a:lnTo>
                  <a:lnTo>
                    <a:pt x="264160" y="140355"/>
                  </a:lnTo>
                  <a:cubicBezTo>
                    <a:pt x="273680" y="140355"/>
                    <a:pt x="281425" y="132605"/>
                    <a:pt x="281425" y="123085"/>
                  </a:cubicBezTo>
                  <a:lnTo>
                    <a:pt x="281425" y="87816"/>
                  </a:lnTo>
                  <a:cubicBezTo>
                    <a:pt x="281425" y="78295"/>
                    <a:pt x="273680" y="70550"/>
                    <a:pt x="264160" y="70550"/>
                  </a:cubicBezTo>
                  <a:lnTo>
                    <a:pt x="252033" y="70550"/>
                  </a:lnTo>
                  <a:lnTo>
                    <a:pt x="252033" y="29032"/>
                  </a:lnTo>
                  <a:cubicBezTo>
                    <a:pt x="252033" y="25990"/>
                    <a:pt x="249567" y="23520"/>
                    <a:pt x="246521" y="23520"/>
                  </a:cubicBezTo>
                  <a:lnTo>
                    <a:pt x="28655" y="23520"/>
                  </a:lnTo>
                  <a:lnTo>
                    <a:pt x="28655" y="23155"/>
                  </a:lnTo>
                  <a:cubicBezTo>
                    <a:pt x="28655" y="16469"/>
                    <a:pt x="34095" y="11029"/>
                    <a:pt x="40781" y="11029"/>
                  </a:cubicBezTo>
                  <a:lnTo>
                    <a:pt x="281794" y="11029"/>
                  </a:lnTo>
                  <a:cubicBezTo>
                    <a:pt x="288480" y="11029"/>
                    <a:pt x="293920" y="16469"/>
                    <a:pt x="293920" y="23155"/>
                  </a:cubicBezTo>
                  <a:lnTo>
                    <a:pt x="293920" y="140723"/>
                  </a:lnTo>
                  <a:cubicBezTo>
                    <a:pt x="293920" y="143766"/>
                    <a:pt x="296386" y="146236"/>
                    <a:pt x="299433" y="146236"/>
                  </a:cubicBezTo>
                  <a:cubicBezTo>
                    <a:pt x="302475" y="146236"/>
                    <a:pt x="304945" y="143770"/>
                    <a:pt x="304945" y="140723"/>
                  </a:cubicBezTo>
                  <a:lnTo>
                    <a:pt x="304945" y="23155"/>
                  </a:lnTo>
                  <a:cubicBezTo>
                    <a:pt x="304945" y="10385"/>
                    <a:pt x="294564" y="0"/>
                    <a:pt x="281798" y="0"/>
                  </a:cubicBezTo>
                  <a:lnTo>
                    <a:pt x="281798" y="0"/>
                  </a:lnTo>
                  <a:close/>
                  <a:moveTo>
                    <a:pt x="264164" y="246157"/>
                  </a:moveTo>
                  <a:cubicBezTo>
                    <a:pt x="267608" y="246157"/>
                    <a:pt x="270409" y="248962"/>
                    <a:pt x="270409" y="252406"/>
                  </a:cubicBezTo>
                  <a:lnTo>
                    <a:pt x="270409" y="287675"/>
                  </a:lnTo>
                  <a:cubicBezTo>
                    <a:pt x="270409" y="291120"/>
                    <a:pt x="267608" y="293925"/>
                    <a:pt x="264164" y="293925"/>
                  </a:cubicBezTo>
                  <a:lnTo>
                    <a:pt x="252037" y="293925"/>
                  </a:lnTo>
                  <a:lnTo>
                    <a:pt x="252037" y="246161"/>
                  </a:lnTo>
                  <a:lnTo>
                    <a:pt x="264164" y="246157"/>
                  </a:lnTo>
                  <a:lnTo>
                    <a:pt x="264164" y="246157"/>
                  </a:lnTo>
                  <a:close/>
                  <a:moveTo>
                    <a:pt x="264164" y="163861"/>
                  </a:moveTo>
                  <a:cubicBezTo>
                    <a:pt x="267608" y="163861"/>
                    <a:pt x="270409" y="166662"/>
                    <a:pt x="270409" y="170107"/>
                  </a:cubicBezTo>
                  <a:lnTo>
                    <a:pt x="270409" y="205380"/>
                  </a:lnTo>
                  <a:cubicBezTo>
                    <a:pt x="270409" y="208820"/>
                    <a:pt x="267608" y="211625"/>
                    <a:pt x="264164" y="211625"/>
                  </a:cubicBezTo>
                  <a:lnTo>
                    <a:pt x="252037" y="211625"/>
                  </a:lnTo>
                  <a:lnTo>
                    <a:pt x="252037" y="163861"/>
                  </a:lnTo>
                  <a:lnTo>
                    <a:pt x="264164" y="163861"/>
                  </a:lnTo>
                  <a:close/>
                  <a:moveTo>
                    <a:pt x="264164" y="81562"/>
                  </a:moveTo>
                  <a:cubicBezTo>
                    <a:pt x="267608" y="81562"/>
                    <a:pt x="270409" y="84367"/>
                    <a:pt x="270409" y="87812"/>
                  </a:cubicBezTo>
                  <a:lnTo>
                    <a:pt x="270409" y="123080"/>
                  </a:lnTo>
                  <a:cubicBezTo>
                    <a:pt x="270409" y="126525"/>
                    <a:pt x="267608" y="129326"/>
                    <a:pt x="264164" y="129326"/>
                  </a:cubicBezTo>
                  <a:lnTo>
                    <a:pt x="252037" y="129326"/>
                  </a:lnTo>
                  <a:lnTo>
                    <a:pt x="252037" y="81566"/>
                  </a:lnTo>
                  <a:lnTo>
                    <a:pt x="264164" y="81566"/>
                  </a:lnTo>
                  <a:close/>
                  <a:moveTo>
                    <a:pt x="241017" y="34532"/>
                  </a:moveTo>
                  <a:lnTo>
                    <a:pt x="241017" y="340943"/>
                  </a:lnTo>
                  <a:lnTo>
                    <a:pt x="28659" y="340943"/>
                  </a:lnTo>
                  <a:lnTo>
                    <a:pt x="28659" y="263787"/>
                  </a:lnTo>
                  <a:lnTo>
                    <a:pt x="35938" y="263787"/>
                  </a:lnTo>
                  <a:cubicBezTo>
                    <a:pt x="38417" y="273900"/>
                    <a:pt x="47552" y="281421"/>
                    <a:pt x="58415" y="281421"/>
                  </a:cubicBezTo>
                  <a:cubicBezTo>
                    <a:pt x="71177" y="281421"/>
                    <a:pt x="81562" y="271036"/>
                    <a:pt x="81562" y="258274"/>
                  </a:cubicBezTo>
                  <a:cubicBezTo>
                    <a:pt x="81562" y="245513"/>
                    <a:pt x="71177" y="235128"/>
                    <a:pt x="58415" y="235128"/>
                  </a:cubicBezTo>
                  <a:cubicBezTo>
                    <a:pt x="47552" y="235128"/>
                    <a:pt x="38421" y="242657"/>
                    <a:pt x="35938" y="252762"/>
                  </a:cubicBezTo>
                  <a:lnTo>
                    <a:pt x="28659" y="252762"/>
                  </a:lnTo>
                  <a:lnTo>
                    <a:pt x="28659" y="193245"/>
                  </a:lnTo>
                  <a:lnTo>
                    <a:pt x="35938" y="193245"/>
                  </a:lnTo>
                  <a:cubicBezTo>
                    <a:pt x="38417" y="203354"/>
                    <a:pt x="47552" y="210879"/>
                    <a:pt x="58415" y="210879"/>
                  </a:cubicBezTo>
                  <a:cubicBezTo>
                    <a:pt x="71177" y="210879"/>
                    <a:pt x="81562" y="200499"/>
                    <a:pt x="81562" y="187737"/>
                  </a:cubicBezTo>
                  <a:cubicBezTo>
                    <a:pt x="81562" y="174971"/>
                    <a:pt x="71177" y="164590"/>
                    <a:pt x="58415" y="164590"/>
                  </a:cubicBezTo>
                  <a:cubicBezTo>
                    <a:pt x="47552" y="164590"/>
                    <a:pt x="38421" y="172115"/>
                    <a:pt x="35938" y="182225"/>
                  </a:cubicBezTo>
                  <a:lnTo>
                    <a:pt x="28659" y="182225"/>
                  </a:lnTo>
                  <a:lnTo>
                    <a:pt x="28659" y="122703"/>
                  </a:lnTo>
                  <a:lnTo>
                    <a:pt x="35938" y="122703"/>
                  </a:lnTo>
                  <a:cubicBezTo>
                    <a:pt x="38417" y="132817"/>
                    <a:pt x="47552" y="140338"/>
                    <a:pt x="58415" y="140338"/>
                  </a:cubicBezTo>
                  <a:cubicBezTo>
                    <a:pt x="71177" y="140338"/>
                    <a:pt x="81562" y="129953"/>
                    <a:pt x="81562" y="117191"/>
                  </a:cubicBezTo>
                  <a:cubicBezTo>
                    <a:pt x="81562" y="104429"/>
                    <a:pt x="71182" y="94049"/>
                    <a:pt x="58420" y="94049"/>
                  </a:cubicBezTo>
                  <a:cubicBezTo>
                    <a:pt x="47556" y="94049"/>
                    <a:pt x="38421" y="101573"/>
                    <a:pt x="35938" y="111679"/>
                  </a:cubicBezTo>
                  <a:lnTo>
                    <a:pt x="28659" y="111679"/>
                  </a:lnTo>
                  <a:lnTo>
                    <a:pt x="28659" y="34523"/>
                  </a:lnTo>
                  <a:lnTo>
                    <a:pt x="241017" y="34523"/>
                  </a:lnTo>
                  <a:close/>
                  <a:moveTo>
                    <a:pt x="52543" y="252771"/>
                  </a:moveTo>
                  <a:lnTo>
                    <a:pt x="47636" y="252771"/>
                  </a:lnTo>
                  <a:cubicBezTo>
                    <a:pt x="49645" y="248851"/>
                    <a:pt x="53721" y="246157"/>
                    <a:pt x="58424" y="246157"/>
                  </a:cubicBezTo>
                  <a:cubicBezTo>
                    <a:pt x="65110" y="246157"/>
                    <a:pt x="70546" y="251597"/>
                    <a:pt x="70546" y="258283"/>
                  </a:cubicBezTo>
                  <a:cubicBezTo>
                    <a:pt x="70546" y="264969"/>
                    <a:pt x="65110" y="270409"/>
                    <a:pt x="58424" y="270409"/>
                  </a:cubicBezTo>
                  <a:cubicBezTo>
                    <a:pt x="53721" y="270409"/>
                    <a:pt x="49645" y="267710"/>
                    <a:pt x="47636" y="263795"/>
                  </a:cubicBezTo>
                  <a:lnTo>
                    <a:pt x="52543" y="263795"/>
                  </a:lnTo>
                  <a:cubicBezTo>
                    <a:pt x="55589" y="263795"/>
                    <a:pt x="58055" y="261329"/>
                    <a:pt x="58055" y="258283"/>
                  </a:cubicBezTo>
                  <a:cubicBezTo>
                    <a:pt x="58055" y="255237"/>
                    <a:pt x="55585" y="252771"/>
                    <a:pt x="52543" y="252771"/>
                  </a:cubicBezTo>
                  <a:lnTo>
                    <a:pt x="52543" y="252771"/>
                  </a:lnTo>
                  <a:close/>
                  <a:moveTo>
                    <a:pt x="52543" y="182229"/>
                  </a:moveTo>
                  <a:lnTo>
                    <a:pt x="47636" y="182229"/>
                  </a:lnTo>
                  <a:cubicBezTo>
                    <a:pt x="49645" y="178310"/>
                    <a:pt x="53721" y="175615"/>
                    <a:pt x="58424" y="175615"/>
                  </a:cubicBezTo>
                  <a:cubicBezTo>
                    <a:pt x="65110" y="175615"/>
                    <a:pt x="70546" y="181055"/>
                    <a:pt x="70546" y="187741"/>
                  </a:cubicBezTo>
                  <a:cubicBezTo>
                    <a:pt x="70546" y="194427"/>
                    <a:pt x="65110" y="199863"/>
                    <a:pt x="58424" y="199863"/>
                  </a:cubicBezTo>
                  <a:cubicBezTo>
                    <a:pt x="53721" y="199863"/>
                    <a:pt x="49645" y="197173"/>
                    <a:pt x="47636" y="193249"/>
                  </a:cubicBezTo>
                  <a:lnTo>
                    <a:pt x="52543" y="193249"/>
                  </a:lnTo>
                  <a:cubicBezTo>
                    <a:pt x="55589" y="193249"/>
                    <a:pt x="58055" y="190783"/>
                    <a:pt x="58055" y="187737"/>
                  </a:cubicBezTo>
                  <a:cubicBezTo>
                    <a:pt x="58055" y="184695"/>
                    <a:pt x="55585" y="182229"/>
                    <a:pt x="52543" y="182229"/>
                  </a:cubicBezTo>
                  <a:lnTo>
                    <a:pt x="52543" y="182229"/>
                  </a:lnTo>
                  <a:close/>
                  <a:moveTo>
                    <a:pt x="52543" y="111687"/>
                  </a:moveTo>
                  <a:lnTo>
                    <a:pt x="47636" y="111687"/>
                  </a:lnTo>
                  <a:cubicBezTo>
                    <a:pt x="49645" y="107768"/>
                    <a:pt x="53721" y="105077"/>
                    <a:pt x="58424" y="105077"/>
                  </a:cubicBezTo>
                  <a:cubicBezTo>
                    <a:pt x="65110" y="105077"/>
                    <a:pt x="70546" y="110513"/>
                    <a:pt x="70546" y="117199"/>
                  </a:cubicBezTo>
                  <a:cubicBezTo>
                    <a:pt x="70546" y="123885"/>
                    <a:pt x="65110" y="129326"/>
                    <a:pt x="58424" y="129326"/>
                  </a:cubicBezTo>
                  <a:cubicBezTo>
                    <a:pt x="53721" y="129326"/>
                    <a:pt x="49645" y="126635"/>
                    <a:pt x="47636" y="122712"/>
                  </a:cubicBezTo>
                  <a:lnTo>
                    <a:pt x="52543" y="122712"/>
                  </a:lnTo>
                  <a:cubicBezTo>
                    <a:pt x="55589" y="122712"/>
                    <a:pt x="58055" y="120246"/>
                    <a:pt x="58055" y="117199"/>
                  </a:cubicBezTo>
                  <a:cubicBezTo>
                    <a:pt x="58055" y="114153"/>
                    <a:pt x="55585" y="111687"/>
                    <a:pt x="52543" y="111687"/>
                  </a:cubicBezTo>
                  <a:lnTo>
                    <a:pt x="52543" y="1116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1738;p34">
              <a:extLst>
                <a:ext uri="{FF2B5EF4-FFF2-40B4-BE49-F238E27FC236}">
                  <a16:creationId xmlns:a16="http://schemas.microsoft.com/office/drawing/2014/main" id="{B592AE18-57AA-4A63-9A29-04F419E89476}"/>
                </a:ext>
              </a:extLst>
            </p:cNvPr>
            <p:cNvSpPr/>
            <p:nvPr/>
          </p:nvSpPr>
          <p:spPr>
            <a:xfrm>
              <a:off x="4950909" y="1695924"/>
              <a:ext cx="116835" cy="11024"/>
            </a:xfrm>
            <a:custGeom>
              <a:avLst/>
              <a:gdLst/>
              <a:ahLst/>
              <a:cxnLst/>
              <a:rect l="l" t="t" r="r" b="b"/>
              <a:pathLst>
                <a:path w="116835" h="11024" extrusionOk="0">
                  <a:moveTo>
                    <a:pt x="5512" y="11025"/>
                  </a:moveTo>
                  <a:lnTo>
                    <a:pt x="111323" y="11025"/>
                  </a:lnTo>
                  <a:cubicBezTo>
                    <a:pt x="114369" y="11025"/>
                    <a:pt x="116835" y="8559"/>
                    <a:pt x="116835" y="5512"/>
                  </a:cubicBezTo>
                  <a:cubicBezTo>
                    <a:pt x="116835" y="2466"/>
                    <a:pt x="114369" y="0"/>
                    <a:pt x="111323" y="0"/>
                  </a:cubicBezTo>
                  <a:lnTo>
                    <a:pt x="5512" y="0"/>
                  </a:lnTo>
                  <a:cubicBezTo>
                    <a:pt x="2466" y="0"/>
                    <a:pt x="0" y="2466"/>
                    <a:pt x="0" y="5512"/>
                  </a:cubicBezTo>
                  <a:cubicBezTo>
                    <a:pt x="0" y="8559"/>
                    <a:pt x="2470" y="11025"/>
                    <a:pt x="5512" y="11025"/>
                  </a:cubicBezTo>
                  <a:lnTo>
                    <a:pt x="5512" y="110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1739;p34">
              <a:extLst>
                <a:ext uri="{FF2B5EF4-FFF2-40B4-BE49-F238E27FC236}">
                  <a16:creationId xmlns:a16="http://schemas.microsoft.com/office/drawing/2014/main" id="{ED65917A-FDB0-DAA1-F1D4-20BC481E96C9}"/>
                </a:ext>
              </a:extLst>
            </p:cNvPr>
            <p:cNvSpPr/>
            <p:nvPr/>
          </p:nvSpPr>
          <p:spPr>
            <a:xfrm>
              <a:off x="4950909" y="1766466"/>
              <a:ext cx="116835" cy="11024"/>
            </a:xfrm>
            <a:custGeom>
              <a:avLst/>
              <a:gdLst/>
              <a:ahLst/>
              <a:cxnLst/>
              <a:rect l="l" t="t" r="r" b="b"/>
              <a:pathLst>
                <a:path w="116835" h="11024" extrusionOk="0">
                  <a:moveTo>
                    <a:pt x="5512" y="11025"/>
                  </a:moveTo>
                  <a:lnTo>
                    <a:pt x="111323" y="11025"/>
                  </a:lnTo>
                  <a:cubicBezTo>
                    <a:pt x="114369" y="11025"/>
                    <a:pt x="116835" y="8559"/>
                    <a:pt x="116835" y="5512"/>
                  </a:cubicBezTo>
                  <a:cubicBezTo>
                    <a:pt x="116835" y="2466"/>
                    <a:pt x="114369" y="0"/>
                    <a:pt x="111323" y="0"/>
                  </a:cubicBezTo>
                  <a:lnTo>
                    <a:pt x="5512" y="0"/>
                  </a:lnTo>
                  <a:cubicBezTo>
                    <a:pt x="2466" y="0"/>
                    <a:pt x="0" y="2466"/>
                    <a:pt x="0" y="5512"/>
                  </a:cubicBezTo>
                  <a:cubicBezTo>
                    <a:pt x="0" y="8554"/>
                    <a:pt x="2470" y="11025"/>
                    <a:pt x="5512" y="11025"/>
                  </a:cubicBezTo>
                  <a:lnTo>
                    <a:pt x="5512" y="110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1740;p34">
              <a:extLst>
                <a:ext uri="{FF2B5EF4-FFF2-40B4-BE49-F238E27FC236}">
                  <a16:creationId xmlns:a16="http://schemas.microsoft.com/office/drawing/2014/main" id="{7CF92273-E241-C8AA-692E-4F837CD94DCD}"/>
                </a:ext>
              </a:extLst>
            </p:cNvPr>
            <p:cNvSpPr/>
            <p:nvPr/>
          </p:nvSpPr>
          <p:spPr>
            <a:xfrm>
              <a:off x="4950909" y="1837004"/>
              <a:ext cx="116835" cy="11024"/>
            </a:xfrm>
            <a:custGeom>
              <a:avLst/>
              <a:gdLst/>
              <a:ahLst/>
              <a:cxnLst/>
              <a:rect l="l" t="t" r="r" b="b"/>
              <a:pathLst>
                <a:path w="116835" h="11024" extrusionOk="0">
                  <a:moveTo>
                    <a:pt x="5512" y="11025"/>
                  </a:moveTo>
                  <a:lnTo>
                    <a:pt x="111323" y="11025"/>
                  </a:lnTo>
                  <a:cubicBezTo>
                    <a:pt x="114369" y="11025"/>
                    <a:pt x="116835" y="8559"/>
                    <a:pt x="116835" y="5512"/>
                  </a:cubicBezTo>
                  <a:cubicBezTo>
                    <a:pt x="116835" y="2466"/>
                    <a:pt x="114369" y="0"/>
                    <a:pt x="111323" y="0"/>
                  </a:cubicBezTo>
                  <a:lnTo>
                    <a:pt x="5512" y="0"/>
                  </a:lnTo>
                  <a:cubicBezTo>
                    <a:pt x="2466" y="0"/>
                    <a:pt x="0" y="2466"/>
                    <a:pt x="0" y="5512"/>
                  </a:cubicBezTo>
                  <a:cubicBezTo>
                    <a:pt x="0" y="8559"/>
                    <a:pt x="2470" y="11025"/>
                    <a:pt x="5512" y="11025"/>
                  </a:cubicBezTo>
                  <a:lnTo>
                    <a:pt x="5512" y="110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1741;p34">
              <a:extLst>
                <a:ext uri="{FF2B5EF4-FFF2-40B4-BE49-F238E27FC236}">
                  <a16:creationId xmlns:a16="http://schemas.microsoft.com/office/drawing/2014/main" id="{6876D379-15A3-2A35-570A-27F05FF84891}"/>
                </a:ext>
              </a:extLst>
            </p:cNvPr>
            <p:cNvSpPr/>
            <p:nvPr/>
          </p:nvSpPr>
          <p:spPr>
            <a:xfrm>
              <a:off x="5162530" y="1613629"/>
              <a:ext cx="58051" cy="310817"/>
            </a:xfrm>
            <a:custGeom>
              <a:avLst/>
              <a:gdLst/>
              <a:ahLst/>
              <a:cxnLst/>
              <a:rect l="l" t="t" r="r" b="b"/>
              <a:pathLst>
                <a:path w="58051" h="310817" extrusionOk="0">
                  <a:moveTo>
                    <a:pt x="52543" y="188843"/>
                  </a:moveTo>
                  <a:cubicBezTo>
                    <a:pt x="49501" y="188843"/>
                    <a:pt x="47027" y="191309"/>
                    <a:pt x="47027" y="194355"/>
                  </a:cubicBezTo>
                  <a:lnTo>
                    <a:pt x="47027" y="275773"/>
                  </a:lnTo>
                  <a:lnTo>
                    <a:pt x="40417" y="276049"/>
                  </a:lnTo>
                  <a:lnTo>
                    <a:pt x="40417" y="43722"/>
                  </a:lnTo>
                  <a:cubicBezTo>
                    <a:pt x="40417" y="34489"/>
                    <a:pt x="34188" y="26689"/>
                    <a:pt x="25723" y="24286"/>
                  </a:cubicBezTo>
                  <a:lnTo>
                    <a:pt x="25723" y="5512"/>
                  </a:lnTo>
                  <a:cubicBezTo>
                    <a:pt x="25723" y="2470"/>
                    <a:pt x="23253" y="0"/>
                    <a:pt x="20211" y="0"/>
                  </a:cubicBezTo>
                  <a:cubicBezTo>
                    <a:pt x="17168" y="0"/>
                    <a:pt x="14698" y="2466"/>
                    <a:pt x="14698" y="5512"/>
                  </a:cubicBezTo>
                  <a:lnTo>
                    <a:pt x="14698" y="24286"/>
                  </a:lnTo>
                  <a:cubicBezTo>
                    <a:pt x="6228" y="26689"/>
                    <a:pt x="0" y="34489"/>
                    <a:pt x="0" y="43722"/>
                  </a:cubicBezTo>
                  <a:lnTo>
                    <a:pt x="0" y="293552"/>
                  </a:lnTo>
                  <a:cubicBezTo>
                    <a:pt x="0" y="303072"/>
                    <a:pt x="7749" y="310817"/>
                    <a:pt x="17270" y="310817"/>
                  </a:cubicBezTo>
                  <a:lnTo>
                    <a:pt x="23147" y="310817"/>
                  </a:lnTo>
                  <a:cubicBezTo>
                    <a:pt x="32667" y="310817"/>
                    <a:pt x="40417" y="303072"/>
                    <a:pt x="40417" y="293552"/>
                  </a:cubicBezTo>
                  <a:lnTo>
                    <a:pt x="40417" y="287082"/>
                  </a:lnTo>
                  <a:lnTo>
                    <a:pt x="52768" y="286565"/>
                  </a:lnTo>
                  <a:cubicBezTo>
                    <a:pt x="55721" y="286442"/>
                    <a:pt x="58051" y="284010"/>
                    <a:pt x="58051" y="281057"/>
                  </a:cubicBezTo>
                  <a:lnTo>
                    <a:pt x="58051" y="194351"/>
                  </a:lnTo>
                  <a:cubicBezTo>
                    <a:pt x="58055" y="191313"/>
                    <a:pt x="55581" y="188843"/>
                    <a:pt x="52543" y="188843"/>
                  </a:cubicBezTo>
                  <a:lnTo>
                    <a:pt x="52543" y="188843"/>
                  </a:lnTo>
                  <a:close/>
                  <a:moveTo>
                    <a:pt x="11025" y="43722"/>
                  </a:moveTo>
                  <a:cubicBezTo>
                    <a:pt x="11025" y="38654"/>
                    <a:pt x="15143" y="34536"/>
                    <a:pt x="20211" y="34536"/>
                  </a:cubicBezTo>
                  <a:cubicBezTo>
                    <a:pt x="25274" y="34536"/>
                    <a:pt x="29396" y="38654"/>
                    <a:pt x="29396" y="43722"/>
                  </a:cubicBezTo>
                  <a:lnTo>
                    <a:pt x="29396" y="199868"/>
                  </a:lnTo>
                  <a:lnTo>
                    <a:pt x="11025" y="199868"/>
                  </a:lnTo>
                  <a:lnTo>
                    <a:pt x="11025" y="43722"/>
                  </a:lnTo>
                  <a:close/>
                  <a:moveTo>
                    <a:pt x="23151" y="299797"/>
                  </a:moveTo>
                  <a:lnTo>
                    <a:pt x="17270" y="299797"/>
                  </a:lnTo>
                  <a:cubicBezTo>
                    <a:pt x="13825" y="299797"/>
                    <a:pt x="11025" y="296996"/>
                    <a:pt x="11025" y="293552"/>
                  </a:cubicBezTo>
                  <a:lnTo>
                    <a:pt x="11025" y="210888"/>
                  </a:lnTo>
                  <a:lnTo>
                    <a:pt x="29396" y="210888"/>
                  </a:lnTo>
                  <a:lnTo>
                    <a:pt x="29396" y="293552"/>
                  </a:lnTo>
                  <a:cubicBezTo>
                    <a:pt x="29396" y="296992"/>
                    <a:pt x="26591" y="299797"/>
                    <a:pt x="23151" y="299797"/>
                  </a:cubicBezTo>
                  <a:lnTo>
                    <a:pt x="23151" y="2997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0" name="Google Shape;2083;p34">
            <a:extLst>
              <a:ext uri="{FF2B5EF4-FFF2-40B4-BE49-F238E27FC236}">
                <a16:creationId xmlns:a16="http://schemas.microsoft.com/office/drawing/2014/main" id="{50BAC320-5130-ECA9-8FE7-AF633D26F5B8}"/>
              </a:ext>
            </a:extLst>
          </p:cNvPr>
          <p:cNvGrpSpPr/>
          <p:nvPr/>
        </p:nvGrpSpPr>
        <p:grpSpPr>
          <a:xfrm>
            <a:off x="5920393" y="3089127"/>
            <a:ext cx="445851" cy="333005"/>
            <a:chOff x="6964278" y="234284"/>
            <a:chExt cx="375482" cy="246160"/>
          </a:xfrm>
        </p:grpSpPr>
        <p:sp>
          <p:nvSpPr>
            <p:cNvPr id="1041" name="Google Shape;2084;p34">
              <a:extLst>
                <a:ext uri="{FF2B5EF4-FFF2-40B4-BE49-F238E27FC236}">
                  <a16:creationId xmlns:a16="http://schemas.microsoft.com/office/drawing/2014/main" id="{60E76102-FE1B-B4BA-9C08-3BBE9F4AFC95}"/>
                </a:ext>
              </a:extLst>
            </p:cNvPr>
            <p:cNvSpPr/>
            <p:nvPr/>
          </p:nvSpPr>
          <p:spPr>
            <a:xfrm>
              <a:off x="6969791" y="451413"/>
              <a:ext cx="364462" cy="23519"/>
            </a:xfrm>
            <a:custGeom>
              <a:avLst/>
              <a:gdLst/>
              <a:ahLst/>
              <a:cxnLst/>
              <a:rect l="l" t="t" r="r" b="b"/>
              <a:pathLst>
                <a:path w="364462" h="23519" extrusionOk="0">
                  <a:moveTo>
                    <a:pt x="352705" y="23520"/>
                  </a:moveTo>
                  <a:lnTo>
                    <a:pt x="11758" y="23520"/>
                  </a:lnTo>
                  <a:cubicBezTo>
                    <a:pt x="5266" y="23520"/>
                    <a:pt x="0" y="18257"/>
                    <a:pt x="0" y="11762"/>
                  </a:cubicBezTo>
                  <a:lnTo>
                    <a:pt x="0" y="0"/>
                  </a:lnTo>
                  <a:lnTo>
                    <a:pt x="364462" y="0"/>
                  </a:lnTo>
                  <a:lnTo>
                    <a:pt x="364462" y="11762"/>
                  </a:lnTo>
                  <a:cubicBezTo>
                    <a:pt x="364462" y="18257"/>
                    <a:pt x="359200" y="23520"/>
                    <a:pt x="352705" y="23520"/>
                  </a:cubicBezTo>
                  <a:lnTo>
                    <a:pt x="352705" y="23520"/>
                  </a:lnTo>
                  <a:close/>
                </a:path>
              </a:pathLst>
            </a:custGeom>
            <a:solidFill>
              <a:srgbClr val="4D64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2085;p34">
              <a:extLst>
                <a:ext uri="{FF2B5EF4-FFF2-40B4-BE49-F238E27FC236}">
                  <a16:creationId xmlns:a16="http://schemas.microsoft.com/office/drawing/2014/main" id="{AE1A7AB4-AB46-434D-83BE-6029C131B08A}"/>
                </a:ext>
              </a:extLst>
            </p:cNvPr>
            <p:cNvSpPr/>
            <p:nvPr/>
          </p:nvSpPr>
          <p:spPr>
            <a:xfrm>
              <a:off x="6969791" y="451413"/>
              <a:ext cx="35272" cy="23519"/>
            </a:xfrm>
            <a:custGeom>
              <a:avLst/>
              <a:gdLst/>
              <a:ahLst/>
              <a:cxnLst/>
              <a:rect l="l" t="t" r="r" b="b"/>
              <a:pathLst>
                <a:path w="35272" h="23519" extrusionOk="0">
                  <a:moveTo>
                    <a:pt x="23511" y="11762"/>
                  </a:moveTo>
                  <a:lnTo>
                    <a:pt x="23511" y="0"/>
                  </a:lnTo>
                  <a:lnTo>
                    <a:pt x="0" y="0"/>
                  </a:lnTo>
                  <a:lnTo>
                    <a:pt x="0" y="11762"/>
                  </a:lnTo>
                  <a:cubicBezTo>
                    <a:pt x="0" y="18253"/>
                    <a:pt x="5262" y="23520"/>
                    <a:pt x="11758" y="23520"/>
                  </a:cubicBezTo>
                  <a:lnTo>
                    <a:pt x="35273" y="23520"/>
                  </a:lnTo>
                  <a:cubicBezTo>
                    <a:pt x="28778" y="23520"/>
                    <a:pt x="23511" y="18257"/>
                    <a:pt x="23511" y="11762"/>
                  </a:cubicBezTo>
                  <a:lnTo>
                    <a:pt x="23511" y="11762"/>
                  </a:lnTo>
                  <a:close/>
                </a:path>
              </a:pathLst>
            </a:custGeom>
            <a:solidFill>
              <a:srgbClr val="4D64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2086;p34">
              <a:extLst>
                <a:ext uri="{FF2B5EF4-FFF2-40B4-BE49-F238E27FC236}">
                  <a16:creationId xmlns:a16="http://schemas.microsoft.com/office/drawing/2014/main" id="{90DE7B71-CC64-50D9-B710-55170EB49464}"/>
                </a:ext>
              </a:extLst>
            </p:cNvPr>
            <p:cNvSpPr/>
            <p:nvPr/>
          </p:nvSpPr>
          <p:spPr>
            <a:xfrm>
              <a:off x="6987429" y="239796"/>
              <a:ext cx="329189" cy="211625"/>
            </a:xfrm>
            <a:custGeom>
              <a:avLst/>
              <a:gdLst/>
              <a:ahLst/>
              <a:cxnLst/>
              <a:rect l="l" t="t" r="r" b="b"/>
              <a:pathLst>
                <a:path w="329189" h="211625" extrusionOk="0">
                  <a:moveTo>
                    <a:pt x="0" y="0"/>
                  </a:moveTo>
                  <a:lnTo>
                    <a:pt x="329189" y="0"/>
                  </a:lnTo>
                  <a:lnTo>
                    <a:pt x="329189" y="211625"/>
                  </a:lnTo>
                  <a:lnTo>
                    <a:pt x="0" y="211625"/>
                  </a:lnTo>
                  <a:close/>
                </a:path>
              </a:pathLst>
            </a:custGeom>
            <a:solidFill>
              <a:srgbClr val="F8F8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2087;p34">
              <a:extLst>
                <a:ext uri="{FF2B5EF4-FFF2-40B4-BE49-F238E27FC236}">
                  <a16:creationId xmlns:a16="http://schemas.microsoft.com/office/drawing/2014/main" id="{2926F815-8906-FC26-E089-1046D3B68822}"/>
                </a:ext>
              </a:extLst>
            </p:cNvPr>
            <p:cNvSpPr/>
            <p:nvPr/>
          </p:nvSpPr>
          <p:spPr>
            <a:xfrm>
              <a:off x="6987429" y="239796"/>
              <a:ext cx="17634" cy="211625"/>
            </a:xfrm>
            <a:custGeom>
              <a:avLst/>
              <a:gdLst/>
              <a:ahLst/>
              <a:cxnLst/>
              <a:rect l="l" t="t" r="r" b="b"/>
              <a:pathLst>
                <a:path w="17634" h="211625" extrusionOk="0">
                  <a:moveTo>
                    <a:pt x="0" y="0"/>
                  </a:moveTo>
                  <a:lnTo>
                    <a:pt x="17634" y="0"/>
                  </a:lnTo>
                  <a:lnTo>
                    <a:pt x="17634" y="211625"/>
                  </a:lnTo>
                  <a:lnTo>
                    <a:pt x="0" y="211625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2088;p34">
              <a:extLst>
                <a:ext uri="{FF2B5EF4-FFF2-40B4-BE49-F238E27FC236}">
                  <a16:creationId xmlns:a16="http://schemas.microsoft.com/office/drawing/2014/main" id="{20306392-93C9-0D0B-33E7-C143BB8970E0}"/>
                </a:ext>
              </a:extLst>
            </p:cNvPr>
            <p:cNvSpPr/>
            <p:nvPr/>
          </p:nvSpPr>
          <p:spPr>
            <a:xfrm>
              <a:off x="6987429" y="239796"/>
              <a:ext cx="329189" cy="23511"/>
            </a:xfrm>
            <a:custGeom>
              <a:avLst/>
              <a:gdLst/>
              <a:ahLst/>
              <a:cxnLst/>
              <a:rect l="l" t="t" r="r" b="b"/>
              <a:pathLst>
                <a:path w="329189" h="23511" extrusionOk="0">
                  <a:moveTo>
                    <a:pt x="0" y="0"/>
                  </a:moveTo>
                  <a:lnTo>
                    <a:pt x="329189" y="0"/>
                  </a:lnTo>
                  <a:lnTo>
                    <a:pt x="329189" y="23511"/>
                  </a:lnTo>
                  <a:lnTo>
                    <a:pt x="0" y="23511"/>
                  </a:lnTo>
                  <a:close/>
                </a:path>
              </a:pathLst>
            </a:custGeom>
            <a:solidFill>
              <a:srgbClr val="9BA4A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2089;p34">
              <a:extLst>
                <a:ext uri="{FF2B5EF4-FFF2-40B4-BE49-F238E27FC236}">
                  <a16:creationId xmlns:a16="http://schemas.microsoft.com/office/drawing/2014/main" id="{14BD472D-F1F0-F513-5355-244E33F9A951}"/>
                </a:ext>
              </a:extLst>
            </p:cNvPr>
            <p:cNvSpPr/>
            <p:nvPr/>
          </p:nvSpPr>
          <p:spPr>
            <a:xfrm>
              <a:off x="6987429" y="239796"/>
              <a:ext cx="17634" cy="23511"/>
            </a:xfrm>
            <a:custGeom>
              <a:avLst/>
              <a:gdLst/>
              <a:ahLst/>
              <a:cxnLst/>
              <a:rect l="l" t="t" r="r" b="b"/>
              <a:pathLst>
                <a:path w="17634" h="23511" extrusionOk="0">
                  <a:moveTo>
                    <a:pt x="0" y="0"/>
                  </a:moveTo>
                  <a:lnTo>
                    <a:pt x="17634" y="0"/>
                  </a:lnTo>
                  <a:lnTo>
                    <a:pt x="17634" y="23511"/>
                  </a:lnTo>
                  <a:lnTo>
                    <a:pt x="0" y="23511"/>
                  </a:lnTo>
                  <a:close/>
                </a:path>
              </a:pathLst>
            </a:custGeom>
            <a:solidFill>
              <a:srgbClr val="4D64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2090;p34">
              <a:extLst>
                <a:ext uri="{FF2B5EF4-FFF2-40B4-BE49-F238E27FC236}">
                  <a16:creationId xmlns:a16="http://schemas.microsoft.com/office/drawing/2014/main" id="{FC1B741A-DB99-ECFB-E969-BB3188499FFD}"/>
                </a:ext>
              </a:extLst>
            </p:cNvPr>
            <p:cNvSpPr/>
            <p:nvPr/>
          </p:nvSpPr>
          <p:spPr>
            <a:xfrm>
              <a:off x="6964278" y="234284"/>
              <a:ext cx="375482" cy="246160"/>
            </a:xfrm>
            <a:custGeom>
              <a:avLst/>
              <a:gdLst/>
              <a:ahLst/>
              <a:cxnLst/>
              <a:rect l="l" t="t" r="r" b="b"/>
              <a:pathLst>
                <a:path w="375482" h="246160" extrusionOk="0">
                  <a:moveTo>
                    <a:pt x="369974" y="211625"/>
                  </a:moveTo>
                  <a:lnTo>
                    <a:pt x="357848" y="211625"/>
                  </a:lnTo>
                  <a:lnTo>
                    <a:pt x="357848" y="5512"/>
                  </a:lnTo>
                  <a:cubicBezTo>
                    <a:pt x="357848" y="2466"/>
                    <a:pt x="355382" y="0"/>
                    <a:pt x="352340" y="0"/>
                  </a:cubicBezTo>
                  <a:lnTo>
                    <a:pt x="23151" y="0"/>
                  </a:lnTo>
                  <a:cubicBezTo>
                    <a:pt x="20109" y="0"/>
                    <a:pt x="17639" y="2466"/>
                    <a:pt x="17639" y="5512"/>
                  </a:cubicBezTo>
                  <a:lnTo>
                    <a:pt x="17639" y="211625"/>
                  </a:lnTo>
                  <a:lnTo>
                    <a:pt x="5512" y="211625"/>
                  </a:lnTo>
                  <a:cubicBezTo>
                    <a:pt x="2466" y="211625"/>
                    <a:pt x="0" y="214087"/>
                    <a:pt x="0" y="217133"/>
                  </a:cubicBezTo>
                  <a:lnTo>
                    <a:pt x="0" y="228895"/>
                  </a:lnTo>
                  <a:cubicBezTo>
                    <a:pt x="0" y="238411"/>
                    <a:pt x="7745" y="246161"/>
                    <a:pt x="17266" y="246161"/>
                  </a:cubicBezTo>
                  <a:lnTo>
                    <a:pt x="358212" y="246161"/>
                  </a:lnTo>
                  <a:cubicBezTo>
                    <a:pt x="367733" y="246161"/>
                    <a:pt x="375483" y="238411"/>
                    <a:pt x="375483" y="228895"/>
                  </a:cubicBezTo>
                  <a:lnTo>
                    <a:pt x="375483" y="217133"/>
                  </a:lnTo>
                  <a:cubicBezTo>
                    <a:pt x="375487" y="214087"/>
                    <a:pt x="373017" y="211625"/>
                    <a:pt x="369974" y="211625"/>
                  </a:cubicBezTo>
                  <a:lnTo>
                    <a:pt x="369974" y="211625"/>
                  </a:lnTo>
                  <a:close/>
                  <a:moveTo>
                    <a:pt x="28659" y="34536"/>
                  </a:moveTo>
                  <a:lnTo>
                    <a:pt x="290857" y="34536"/>
                  </a:lnTo>
                  <a:cubicBezTo>
                    <a:pt x="293899" y="34536"/>
                    <a:pt x="296369" y="32070"/>
                    <a:pt x="296369" y="29023"/>
                  </a:cubicBezTo>
                  <a:cubicBezTo>
                    <a:pt x="296369" y="25981"/>
                    <a:pt x="293903" y="23511"/>
                    <a:pt x="290857" y="23511"/>
                  </a:cubicBezTo>
                  <a:lnTo>
                    <a:pt x="28659" y="23511"/>
                  </a:lnTo>
                  <a:lnTo>
                    <a:pt x="28659" y="11020"/>
                  </a:lnTo>
                  <a:lnTo>
                    <a:pt x="346827" y="11020"/>
                  </a:lnTo>
                  <a:lnTo>
                    <a:pt x="346827" y="23511"/>
                  </a:lnTo>
                  <a:lnTo>
                    <a:pt x="317800" y="23511"/>
                  </a:lnTo>
                  <a:cubicBezTo>
                    <a:pt x="314754" y="23511"/>
                    <a:pt x="312288" y="25977"/>
                    <a:pt x="312288" y="29023"/>
                  </a:cubicBezTo>
                  <a:cubicBezTo>
                    <a:pt x="312288" y="32070"/>
                    <a:pt x="314754" y="34536"/>
                    <a:pt x="317800" y="34536"/>
                  </a:cubicBezTo>
                  <a:lnTo>
                    <a:pt x="346827" y="34536"/>
                  </a:lnTo>
                  <a:lnTo>
                    <a:pt x="346827" y="211625"/>
                  </a:lnTo>
                  <a:lnTo>
                    <a:pt x="28659" y="211625"/>
                  </a:lnTo>
                  <a:lnTo>
                    <a:pt x="28659" y="34536"/>
                  </a:lnTo>
                  <a:close/>
                  <a:moveTo>
                    <a:pt x="364462" y="228891"/>
                  </a:moveTo>
                  <a:cubicBezTo>
                    <a:pt x="364462" y="232331"/>
                    <a:pt x="361657" y="235136"/>
                    <a:pt x="358212" y="235136"/>
                  </a:cubicBezTo>
                  <a:lnTo>
                    <a:pt x="17266" y="235136"/>
                  </a:lnTo>
                  <a:cubicBezTo>
                    <a:pt x="13821" y="235136"/>
                    <a:pt x="11020" y="232336"/>
                    <a:pt x="11020" y="228891"/>
                  </a:cubicBezTo>
                  <a:lnTo>
                    <a:pt x="11020" y="222641"/>
                  </a:lnTo>
                  <a:lnTo>
                    <a:pt x="364458" y="222641"/>
                  </a:lnTo>
                  <a:lnTo>
                    <a:pt x="364462" y="228891"/>
                  </a:lnTo>
                  <a:lnTo>
                    <a:pt x="364462" y="2288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2091;p34">
              <a:extLst>
                <a:ext uri="{FF2B5EF4-FFF2-40B4-BE49-F238E27FC236}">
                  <a16:creationId xmlns:a16="http://schemas.microsoft.com/office/drawing/2014/main" id="{6F2DE883-8F86-944D-80D5-E7131576AB09}"/>
                </a:ext>
              </a:extLst>
            </p:cNvPr>
            <p:cNvSpPr/>
            <p:nvPr/>
          </p:nvSpPr>
          <p:spPr>
            <a:xfrm>
              <a:off x="7028940" y="281314"/>
              <a:ext cx="246156" cy="105054"/>
            </a:xfrm>
            <a:custGeom>
              <a:avLst/>
              <a:gdLst/>
              <a:ahLst/>
              <a:cxnLst/>
              <a:rect l="l" t="t" r="r" b="b"/>
              <a:pathLst>
                <a:path w="246156" h="105054" extrusionOk="0">
                  <a:moveTo>
                    <a:pt x="244309" y="48416"/>
                  </a:moveTo>
                  <a:lnTo>
                    <a:pt x="226937" y="32977"/>
                  </a:lnTo>
                  <a:lnTo>
                    <a:pt x="245054" y="8818"/>
                  </a:lnTo>
                  <a:cubicBezTo>
                    <a:pt x="246881" y="6381"/>
                    <a:pt x="246385" y="2928"/>
                    <a:pt x="243953" y="1102"/>
                  </a:cubicBezTo>
                  <a:cubicBezTo>
                    <a:pt x="241521" y="-724"/>
                    <a:pt x="238067" y="-228"/>
                    <a:pt x="236241" y="2204"/>
                  </a:cubicBezTo>
                  <a:lnTo>
                    <a:pt x="218671" y="25630"/>
                  </a:lnTo>
                  <a:lnTo>
                    <a:pt x="191405" y="1390"/>
                  </a:lnTo>
                  <a:cubicBezTo>
                    <a:pt x="189224" y="-546"/>
                    <a:pt x="185910" y="-449"/>
                    <a:pt x="183847" y="1615"/>
                  </a:cubicBezTo>
                  <a:lnTo>
                    <a:pt x="144604" y="40858"/>
                  </a:lnTo>
                  <a:lnTo>
                    <a:pt x="128406" y="38832"/>
                  </a:lnTo>
                  <a:lnTo>
                    <a:pt x="104157" y="2458"/>
                  </a:lnTo>
                  <a:cubicBezTo>
                    <a:pt x="102162" y="-538"/>
                    <a:pt x="97726" y="-800"/>
                    <a:pt x="95387" y="1928"/>
                  </a:cubicBezTo>
                  <a:lnTo>
                    <a:pt x="63474" y="39154"/>
                  </a:lnTo>
                  <a:lnTo>
                    <a:pt x="44090" y="24617"/>
                  </a:lnTo>
                  <a:cubicBezTo>
                    <a:pt x="42225" y="23215"/>
                    <a:pt x="39670" y="23143"/>
                    <a:pt x="37725" y="24439"/>
                  </a:cubicBezTo>
                  <a:lnTo>
                    <a:pt x="2457" y="47955"/>
                  </a:lnTo>
                  <a:cubicBezTo>
                    <a:pt x="-77" y="49641"/>
                    <a:pt x="-763" y="53064"/>
                    <a:pt x="927" y="55598"/>
                  </a:cubicBezTo>
                  <a:cubicBezTo>
                    <a:pt x="2613" y="58132"/>
                    <a:pt x="6037" y="58818"/>
                    <a:pt x="8571" y="57128"/>
                  </a:cubicBezTo>
                  <a:lnTo>
                    <a:pt x="40598" y="35773"/>
                  </a:lnTo>
                  <a:lnTo>
                    <a:pt x="60991" y="51073"/>
                  </a:lnTo>
                  <a:cubicBezTo>
                    <a:pt x="63317" y="52819"/>
                    <a:pt x="66592" y="52454"/>
                    <a:pt x="68482" y="50247"/>
                  </a:cubicBezTo>
                  <a:lnTo>
                    <a:pt x="99018" y="14626"/>
                  </a:lnTo>
                  <a:lnTo>
                    <a:pt x="113953" y="37027"/>
                  </a:lnTo>
                  <a:lnTo>
                    <a:pt x="100255" y="35316"/>
                  </a:lnTo>
                  <a:cubicBezTo>
                    <a:pt x="98086" y="35044"/>
                    <a:pt x="95967" y="36078"/>
                    <a:pt x="94844" y="37947"/>
                  </a:cubicBezTo>
                  <a:lnTo>
                    <a:pt x="79388" y="63716"/>
                  </a:lnTo>
                  <a:lnTo>
                    <a:pt x="42306" y="53120"/>
                  </a:lnTo>
                  <a:cubicBezTo>
                    <a:pt x="40234" y="52531"/>
                    <a:pt x="38009" y="53200"/>
                    <a:pt x="36603" y="54836"/>
                  </a:cubicBezTo>
                  <a:lnTo>
                    <a:pt x="1334" y="95985"/>
                  </a:lnTo>
                  <a:cubicBezTo>
                    <a:pt x="-463" y="98083"/>
                    <a:pt x="-408" y="101294"/>
                    <a:pt x="1478" y="103319"/>
                  </a:cubicBezTo>
                  <a:cubicBezTo>
                    <a:pt x="3685" y="105696"/>
                    <a:pt x="7592" y="105620"/>
                    <a:pt x="9702" y="103158"/>
                  </a:cubicBezTo>
                  <a:lnTo>
                    <a:pt x="42670" y="64691"/>
                  </a:lnTo>
                  <a:lnTo>
                    <a:pt x="80422" y="75482"/>
                  </a:lnTo>
                  <a:cubicBezTo>
                    <a:pt x="82820" y="76165"/>
                    <a:pt x="85383" y="75156"/>
                    <a:pt x="86663" y="73016"/>
                  </a:cubicBezTo>
                  <a:lnTo>
                    <a:pt x="102450" y="46705"/>
                  </a:lnTo>
                  <a:lnTo>
                    <a:pt x="122037" y="49154"/>
                  </a:lnTo>
                  <a:lnTo>
                    <a:pt x="142010" y="79118"/>
                  </a:lnTo>
                  <a:cubicBezTo>
                    <a:pt x="143909" y="81965"/>
                    <a:pt x="148074" y="82380"/>
                    <a:pt x="150493" y="79961"/>
                  </a:cubicBezTo>
                  <a:lnTo>
                    <a:pt x="187745" y="42705"/>
                  </a:lnTo>
                  <a:lnTo>
                    <a:pt x="201485" y="56446"/>
                  </a:lnTo>
                  <a:cubicBezTo>
                    <a:pt x="203820" y="58784"/>
                    <a:pt x="207811" y="58496"/>
                    <a:pt x="209790" y="55857"/>
                  </a:cubicBezTo>
                  <a:lnTo>
                    <a:pt x="220302" y="41836"/>
                  </a:lnTo>
                  <a:lnTo>
                    <a:pt x="236987" y="56670"/>
                  </a:lnTo>
                  <a:cubicBezTo>
                    <a:pt x="239232" y="58666"/>
                    <a:pt x="242771" y="58462"/>
                    <a:pt x="244766" y="56213"/>
                  </a:cubicBezTo>
                  <a:cubicBezTo>
                    <a:pt x="246762" y="53954"/>
                    <a:pt x="246554" y="50412"/>
                    <a:pt x="244309" y="48416"/>
                  </a:cubicBezTo>
                  <a:lnTo>
                    <a:pt x="244309" y="48416"/>
                  </a:lnTo>
                  <a:close/>
                  <a:moveTo>
                    <a:pt x="204786" y="44146"/>
                  </a:moveTo>
                  <a:lnTo>
                    <a:pt x="191643" y="31002"/>
                  </a:lnTo>
                  <a:cubicBezTo>
                    <a:pt x="189490" y="28850"/>
                    <a:pt x="185999" y="28850"/>
                    <a:pt x="183847" y="31002"/>
                  </a:cubicBezTo>
                  <a:lnTo>
                    <a:pt x="147455" y="67398"/>
                  </a:lnTo>
                  <a:lnTo>
                    <a:pt x="136485" y="50946"/>
                  </a:lnTo>
                  <a:lnTo>
                    <a:pt x="145913" y="52124"/>
                  </a:lnTo>
                  <a:cubicBezTo>
                    <a:pt x="147599" y="52336"/>
                    <a:pt x="149290" y="51755"/>
                    <a:pt x="150493" y="50552"/>
                  </a:cubicBezTo>
                  <a:lnTo>
                    <a:pt x="187969" y="13080"/>
                  </a:lnTo>
                  <a:lnTo>
                    <a:pt x="212040" y="34477"/>
                  </a:lnTo>
                  <a:lnTo>
                    <a:pt x="204786" y="441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2092;p34">
              <a:extLst>
                <a:ext uri="{FF2B5EF4-FFF2-40B4-BE49-F238E27FC236}">
                  <a16:creationId xmlns:a16="http://schemas.microsoft.com/office/drawing/2014/main" id="{2901569B-9270-3C1F-A8DF-196724CEC61D}"/>
                </a:ext>
              </a:extLst>
            </p:cNvPr>
            <p:cNvSpPr/>
            <p:nvPr/>
          </p:nvSpPr>
          <p:spPr>
            <a:xfrm>
              <a:off x="7111234" y="398883"/>
              <a:ext cx="22782" cy="11024"/>
            </a:xfrm>
            <a:custGeom>
              <a:avLst/>
              <a:gdLst/>
              <a:ahLst/>
              <a:cxnLst/>
              <a:rect l="l" t="t" r="r" b="b"/>
              <a:pathLst>
                <a:path w="22782" h="11024" extrusionOk="0">
                  <a:moveTo>
                    <a:pt x="17270" y="0"/>
                  </a:moveTo>
                  <a:lnTo>
                    <a:pt x="5512" y="0"/>
                  </a:lnTo>
                  <a:cubicBezTo>
                    <a:pt x="2470" y="0"/>
                    <a:pt x="0" y="2466"/>
                    <a:pt x="0" y="5512"/>
                  </a:cubicBezTo>
                  <a:cubicBezTo>
                    <a:pt x="0" y="8554"/>
                    <a:pt x="2466" y="11025"/>
                    <a:pt x="5512" y="11025"/>
                  </a:cubicBezTo>
                  <a:lnTo>
                    <a:pt x="17270" y="11025"/>
                  </a:lnTo>
                  <a:cubicBezTo>
                    <a:pt x="20316" y="11025"/>
                    <a:pt x="22782" y="8559"/>
                    <a:pt x="22782" y="5512"/>
                  </a:cubicBezTo>
                  <a:cubicBezTo>
                    <a:pt x="22782" y="2466"/>
                    <a:pt x="20316" y="0"/>
                    <a:pt x="17270" y="0"/>
                  </a:cubicBezTo>
                  <a:lnTo>
                    <a:pt x="17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2093;p34">
              <a:extLst>
                <a:ext uri="{FF2B5EF4-FFF2-40B4-BE49-F238E27FC236}">
                  <a16:creationId xmlns:a16="http://schemas.microsoft.com/office/drawing/2014/main" id="{047D2DA8-078D-32C6-CFE9-5158BB372185}"/>
                </a:ext>
              </a:extLst>
            </p:cNvPr>
            <p:cNvSpPr/>
            <p:nvPr/>
          </p:nvSpPr>
          <p:spPr>
            <a:xfrm>
              <a:off x="7146511" y="398879"/>
              <a:ext cx="52174" cy="11024"/>
            </a:xfrm>
            <a:custGeom>
              <a:avLst/>
              <a:gdLst/>
              <a:ahLst/>
              <a:cxnLst/>
              <a:rect l="l" t="t" r="r" b="b"/>
              <a:pathLst>
                <a:path w="52174" h="11024" extrusionOk="0">
                  <a:moveTo>
                    <a:pt x="5512" y="11025"/>
                  </a:moveTo>
                  <a:lnTo>
                    <a:pt x="46662" y="11025"/>
                  </a:lnTo>
                  <a:cubicBezTo>
                    <a:pt x="49704" y="11025"/>
                    <a:pt x="52174" y="8559"/>
                    <a:pt x="52174" y="5512"/>
                  </a:cubicBezTo>
                  <a:cubicBezTo>
                    <a:pt x="52174" y="2466"/>
                    <a:pt x="49709" y="0"/>
                    <a:pt x="46662" y="0"/>
                  </a:cubicBezTo>
                  <a:lnTo>
                    <a:pt x="5512" y="0"/>
                  </a:lnTo>
                  <a:cubicBezTo>
                    <a:pt x="2466" y="0"/>
                    <a:pt x="0" y="2466"/>
                    <a:pt x="0" y="5512"/>
                  </a:cubicBezTo>
                  <a:cubicBezTo>
                    <a:pt x="0" y="8559"/>
                    <a:pt x="2466" y="11025"/>
                    <a:pt x="5512" y="11025"/>
                  </a:cubicBezTo>
                  <a:lnTo>
                    <a:pt x="5512" y="110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2094;p34">
              <a:extLst>
                <a:ext uri="{FF2B5EF4-FFF2-40B4-BE49-F238E27FC236}">
                  <a16:creationId xmlns:a16="http://schemas.microsoft.com/office/drawing/2014/main" id="{3E80BDEB-FBA1-40EB-371C-B76566D41758}"/>
                </a:ext>
              </a:extLst>
            </p:cNvPr>
            <p:cNvSpPr/>
            <p:nvPr/>
          </p:nvSpPr>
          <p:spPr>
            <a:xfrm>
              <a:off x="7111234" y="422394"/>
              <a:ext cx="22782" cy="11024"/>
            </a:xfrm>
            <a:custGeom>
              <a:avLst/>
              <a:gdLst/>
              <a:ahLst/>
              <a:cxnLst/>
              <a:rect l="l" t="t" r="r" b="b"/>
              <a:pathLst>
                <a:path w="22782" h="11024" extrusionOk="0">
                  <a:moveTo>
                    <a:pt x="17270" y="0"/>
                  </a:moveTo>
                  <a:lnTo>
                    <a:pt x="5512" y="0"/>
                  </a:lnTo>
                  <a:cubicBezTo>
                    <a:pt x="2470" y="0"/>
                    <a:pt x="0" y="2466"/>
                    <a:pt x="0" y="5512"/>
                  </a:cubicBezTo>
                  <a:cubicBezTo>
                    <a:pt x="0" y="8559"/>
                    <a:pt x="2466" y="11025"/>
                    <a:pt x="5512" y="11025"/>
                  </a:cubicBezTo>
                  <a:lnTo>
                    <a:pt x="17270" y="11025"/>
                  </a:lnTo>
                  <a:cubicBezTo>
                    <a:pt x="20316" y="11025"/>
                    <a:pt x="22782" y="8559"/>
                    <a:pt x="22782" y="5512"/>
                  </a:cubicBezTo>
                  <a:cubicBezTo>
                    <a:pt x="22782" y="2466"/>
                    <a:pt x="20316" y="0"/>
                    <a:pt x="17270" y="0"/>
                  </a:cubicBezTo>
                  <a:lnTo>
                    <a:pt x="17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2095;p34">
              <a:extLst>
                <a:ext uri="{FF2B5EF4-FFF2-40B4-BE49-F238E27FC236}">
                  <a16:creationId xmlns:a16="http://schemas.microsoft.com/office/drawing/2014/main" id="{24A439F1-AA06-96C2-0271-3F0DF324D220}"/>
                </a:ext>
              </a:extLst>
            </p:cNvPr>
            <p:cNvSpPr/>
            <p:nvPr/>
          </p:nvSpPr>
          <p:spPr>
            <a:xfrm>
              <a:off x="7146511" y="422394"/>
              <a:ext cx="63923" cy="11024"/>
            </a:xfrm>
            <a:custGeom>
              <a:avLst/>
              <a:gdLst/>
              <a:ahLst/>
              <a:cxnLst/>
              <a:rect l="l" t="t" r="r" b="b"/>
              <a:pathLst>
                <a:path w="63923" h="11024" extrusionOk="0">
                  <a:moveTo>
                    <a:pt x="58415" y="0"/>
                  </a:moveTo>
                  <a:lnTo>
                    <a:pt x="5512" y="0"/>
                  </a:lnTo>
                  <a:cubicBezTo>
                    <a:pt x="2466" y="0"/>
                    <a:pt x="0" y="2466"/>
                    <a:pt x="0" y="5512"/>
                  </a:cubicBezTo>
                  <a:cubicBezTo>
                    <a:pt x="0" y="8559"/>
                    <a:pt x="2466" y="11025"/>
                    <a:pt x="5512" y="11025"/>
                  </a:cubicBezTo>
                  <a:lnTo>
                    <a:pt x="58415" y="11025"/>
                  </a:lnTo>
                  <a:cubicBezTo>
                    <a:pt x="61458" y="11025"/>
                    <a:pt x="63924" y="8559"/>
                    <a:pt x="63924" y="5512"/>
                  </a:cubicBezTo>
                  <a:cubicBezTo>
                    <a:pt x="63924" y="2466"/>
                    <a:pt x="61458" y="0"/>
                    <a:pt x="58415" y="0"/>
                  </a:cubicBezTo>
                  <a:lnTo>
                    <a:pt x="584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2096;p34">
              <a:extLst>
                <a:ext uri="{FF2B5EF4-FFF2-40B4-BE49-F238E27FC236}">
                  <a16:creationId xmlns:a16="http://schemas.microsoft.com/office/drawing/2014/main" id="{92A3F5EF-BF7C-8A52-3152-C00A3A7C614C}"/>
                </a:ext>
              </a:extLst>
            </p:cNvPr>
            <p:cNvSpPr/>
            <p:nvPr/>
          </p:nvSpPr>
          <p:spPr>
            <a:xfrm>
              <a:off x="7227625" y="345971"/>
              <a:ext cx="41598" cy="87443"/>
            </a:xfrm>
            <a:custGeom>
              <a:avLst/>
              <a:gdLst/>
              <a:ahLst/>
              <a:cxnLst/>
              <a:rect l="l" t="t" r="r" b="b"/>
              <a:pathLst>
                <a:path w="41598" h="87443" extrusionOk="0">
                  <a:moveTo>
                    <a:pt x="26312" y="11550"/>
                  </a:moveTo>
                  <a:lnTo>
                    <a:pt x="26312" y="5512"/>
                  </a:lnTo>
                  <a:cubicBezTo>
                    <a:pt x="26312" y="2466"/>
                    <a:pt x="23846" y="0"/>
                    <a:pt x="20799" y="0"/>
                  </a:cubicBezTo>
                  <a:cubicBezTo>
                    <a:pt x="17757" y="0"/>
                    <a:pt x="15287" y="2466"/>
                    <a:pt x="15287" y="5512"/>
                  </a:cubicBezTo>
                  <a:lnTo>
                    <a:pt x="15287" y="11813"/>
                  </a:lnTo>
                  <a:cubicBezTo>
                    <a:pt x="6588" y="13495"/>
                    <a:pt x="4" y="21164"/>
                    <a:pt x="4" y="30345"/>
                  </a:cubicBezTo>
                  <a:cubicBezTo>
                    <a:pt x="4" y="40760"/>
                    <a:pt x="8478" y="49230"/>
                    <a:pt x="18889" y="49230"/>
                  </a:cubicBezTo>
                  <a:lnTo>
                    <a:pt x="22710" y="49230"/>
                  </a:lnTo>
                  <a:cubicBezTo>
                    <a:pt x="27045" y="49230"/>
                    <a:pt x="30574" y="52759"/>
                    <a:pt x="30574" y="57094"/>
                  </a:cubicBezTo>
                  <a:cubicBezTo>
                    <a:pt x="30574" y="61432"/>
                    <a:pt x="27045" y="64957"/>
                    <a:pt x="22710" y="64957"/>
                  </a:cubicBezTo>
                  <a:lnTo>
                    <a:pt x="16982" y="64957"/>
                  </a:lnTo>
                  <a:cubicBezTo>
                    <a:pt x="13698" y="64957"/>
                    <a:pt x="11029" y="62288"/>
                    <a:pt x="11029" y="59004"/>
                  </a:cubicBezTo>
                  <a:cubicBezTo>
                    <a:pt x="11029" y="55962"/>
                    <a:pt x="8558" y="53492"/>
                    <a:pt x="5516" y="53492"/>
                  </a:cubicBezTo>
                  <a:cubicBezTo>
                    <a:pt x="2474" y="53492"/>
                    <a:pt x="0" y="55958"/>
                    <a:pt x="0" y="59004"/>
                  </a:cubicBezTo>
                  <a:cubicBezTo>
                    <a:pt x="0" y="67792"/>
                    <a:pt x="6715" y="75041"/>
                    <a:pt x="15287" y="75893"/>
                  </a:cubicBezTo>
                  <a:lnTo>
                    <a:pt x="15287" y="81931"/>
                  </a:lnTo>
                  <a:cubicBezTo>
                    <a:pt x="15287" y="84973"/>
                    <a:pt x="17753" y="87443"/>
                    <a:pt x="20799" y="87443"/>
                  </a:cubicBezTo>
                  <a:cubicBezTo>
                    <a:pt x="23841" y="87443"/>
                    <a:pt x="26312" y="84977"/>
                    <a:pt x="26312" y="81931"/>
                  </a:cubicBezTo>
                  <a:lnTo>
                    <a:pt x="26312" y="75630"/>
                  </a:lnTo>
                  <a:cubicBezTo>
                    <a:pt x="35006" y="73948"/>
                    <a:pt x="41595" y="66279"/>
                    <a:pt x="41595" y="57094"/>
                  </a:cubicBezTo>
                  <a:cubicBezTo>
                    <a:pt x="41595" y="46679"/>
                    <a:pt x="33121" y="38213"/>
                    <a:pt x="22710" y="38213"/>
                  </a:cubicBezTo>
                  <a:lnTo>
                    <a:pt x="18889" y="38213"/>
                  </a:lnTo>
                  <a:cubicBezTo>
                    <a:pt x="14554" y="38213"/>
                    <a:pt x="11029" y="34684"/>
                    <a:pt x="11029" y="30350"/>
                  </a:cubicBezTo>
                  <a:cubicBezTo>
                    <a:pt x="11029" y="26015"/>
                    <a:pt x="14554" y="22486"/>
                    <a:pt x="18889" y="22486"/>
                  </a:cubicBezTo>
                  <a:lnTo>
                    <a:pt x="24621" y="22486"/>
                  </a:lnTo>
                  <a:cubicBezTo>
                    <a:pt x="27900" y="22486"/>
                    <a:pt x="30574" y="25155"/>
                    <a:pt x="30574" y="28439"/>
                  </a:cubicBezTo>
                  <a:lnTo>
                    <a:pt x="30574" y="32260"/>
                  </a:lnTo>
                  <a:cubicBezTo>
                    <a:pt x="30574" y="35307"/>
                    <a:pt x="33040" y="37773"/>
                    <a:pt x="36086" y="37773"/>
                  </a:cubicBezTo>
                  <a:cubicBezTo>
                    <a:pt x="39128" y="37773"/>
                    <a:pt x="41599" y="35307"/>
                    <a:pt x="41599" y="32260"/>
                  </a:cubicBezTo>
                  <a:lnTo>
                    <a:pt x="41599" y="28439"/>
                  </a:lnTo>
                  <a:cubicBezTo>
                    <a:pt x="41595" y="19651"/>
                    <a:pt x="34883" y="12402"/>
                    <a:pt x="26312" y="11550"/>
                  </a:cubicBezTo>
                  <a:lnTo>
                    <a:pt x="26312" y="115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5" name="Titre 2">
            <a:extLst>
              <a:ext uri="{FF2B5EF4-FFF2-40B4-BE49-F238E27FC236}">
                <a16:creationId xmlns:a16="http://schemas.microsoft.com/office/drawing/2014/main" id="{AA699D9A-2DF2-01E4-1775-76961F8C38A9}"/>
              </a:ext>
            </a:extLst>
          </p:cNvPr>
          <p:cNvSpPr txBox="1">
            <a:spLocks/>
          </p:cNvSpPr>
          <p:nvPr/>
        </p:nvSpPr>
        <p:spPr>
          <a:xfrm>
            <a:off x="7129401" y="3695704"/>
            <a:ext cx="1143769" cy="70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fr-FR" sz="1200" dirty="0"/>
              <a:t>Limitations</a:t>
            </a:r>
          </a:p>
          <a:p>
            <a:r>
              <a:rPr lang="fr-FR" sz="1200" dirty="0"/>
              <a:t>Perspective</a:t>
            </a:r>
          </a:p>
          <a:p>
            <a:r>
              <a:rPr lang="fr-FR" sz="1200" dirty="0"/>
              <a:t>Conclusion</a:t>
            </a:r>
          </a:p>
          <a:p>
            <a:endParaRPr lang="en-US" sz="1200" dirty="0"/>
          </a:p>
        </p:txBody>
      </p:sp>
      <p:sp>
        <p:nvSpPr>
          <p:cNvPr id="1096" name="Titre 2">
            <a:extLst>
              <a:ext uri="{FF2B5EF4-FFF2-40B4-BE49-F238E27FC236}">
                <a16:creationId xmlns:a16="http://schemas.microsoft.com/office/drawing/2014/main" id="{1676DEC8-564C-EE9C-FBC6-CA758A1E9D9F}"/>
              </a:ext>
            </a:extLst>
          </p:cNvPr>
          <p:cNvSpPr txBox="1">
            <a:spLocks/>
          </p:cNvSpPr>
          <p:nvPr/>
        </p:nvSpPr>
        <p:spPr>
          <a:xfrm>
            <a:off x="1021798" y="3676744"/>
            <a:ext cx="1201463" cy="33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fr-FR" sz="1200" dirty="0"/>
              <a:t>Introduction</a:t>
            </a:r>
          </a:p>
          <a:p>
            <a:endParaRPr lang="en-US" sz="1200" dirty="0"/>
          </a:p>
        </p:txBody>
      </p:sp>
      <p:sp>
        <p:nvSpPr>
          <p:cNvPr id="1097" name="Titre 2">
            <a:extLst>
              <a:ext uri="{FF2B5EF4-FFF2-40B4-BE49-F238E27FC236}">
                <a16:creationId xmlns:a16="http://schemas.microsoft.com/office/drawing/2014/main" id="{198A9132-5612-1F72-3E99-1D43685BC38E}"/>
              </a:ext>
            </a:extLst>
          </p:cNvPr>
          <p:cNvSpPr txBox="1">
            <a:spLocks/>
          </p:cNvSpPr>
          <p:nvPr/>
        </p:nvSpPr>
        <p:spPr>
          <a:xfrm>
            <a:off x="2436791" y="3702521"/>
            <a:ext cx="1201462" cy="51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fr-FR" sz="1200" dirty="0"/>
              <a:t>Model Architecture</a:t>
            </a:r>
          </a:p>
          <a:p>
            <a:endParaRPr lang="en-US" sz="1200" dirty="0"/>
          </a:p>
        </p:txBody>
      </p:sp>
      <p:sp>
        <p:nvSpPr>
          <p:cNvPr id="1108" name="Titre 2">
            <a:extLst>
              <a:ext uri="{FF2B5EF4-FFF2-40B4-BE49-F238E27FC236}">
                <a16:creationId xmlns:a16="http://schemas.microsoft.com/office/drawing/2014/main" id="{DD530328-6B98-85BD-F077-076E94941C43}"/>
              </a:ext>
            </a:extLst>
          </p:cNvPr>
          <p:cNvSpPr txBox="1">
            <a:spLocks/>
          </p:cNvSpPr>
          <p:nvPr/>
        </p:nvSpPr>
        <p:spPr>
          <a:xfrm>
            <a:off x="4076073" y="3692568"/>
            <a:ext cx="832627" cy="42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fr-FR" sz="1200" dirty="0" err="1"/>
              <a:t>Cortext</a:t>
            </a:r>
            <a:endParaRPr lang="en-US" sz="1200" dirty="0"/>
          </a:p>
        </p:txBody>
      </p:sp>
      <p:sp>
        <p:nvSpPr>
          <p:cNvPr id="1109" name="Titre 2">
            <a:extLst>
              <a:ext uri="{FF2B5EF4-FFF2-40B4-BE49-F238E27FC236}">
                <a16:creationId xmlns:a16="http://schemas.microsoft.com/office/drawing/2014/main" id="{FE0C5626-B53E-6168-EF55-8E055AEB2971}"/>
              </a:ext>
            </a:extLst>
          </p:cNvPr>
          <p:cNvSpPr txBox="1">
            <a:spLocks/>
          </p:cNvSpPr>
          <p:nvPr/>
        </p:nvSpPr>
        <p:spPr>
          <a:xfrm>
            <a:off x="5505748" y="3698008"/>
            <a:ext cx="1201463" cy="53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fr-FR" sz="1200" dirty="0"/>
              <a:t>Test and Evaluation</a:t>
            </a:r>
            <a:endParaRPr lang="en-US" sz="120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84BFF06-AF7D-23B8-34DD-6D9A2AF8A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077" y="527970"/>
            <a:ext cx="1458976" cy="143025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4990A58-C581-839F-9D9A-2B1B8C9DF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754" y="3057566"/>
            <a:ext cx="392143" cy="392143"/>
          </a:xfrm>
          <a:prstGeom prst="rect">
            <a:avLst/>
          </a:prstGeom>
        </p:spPr>
      </p:pic>
      <p:grpSp>
        <p:nvGrpSpPr>
          <p:cNvPr id="17" name="Google Shape;2404;p34">
            <a:extLst>
              <a:ext uri="{FF2B5EF4-FFF2-40B4-BE49-F238E27FC236}">
                <a16:creationId xmlns:a16="http://schemas.microsoft.com/office/drawing/2014/main" id="{BD041992-2292-CB25-F2C5-C4999E7F3C6C}"/>
              </a:ext>
            </a:extLst>
          </p:cNvPr>
          <p:cNvGrpSpPr/>
          <p:nvPr/>
        </p:nvGrpSpPr>
        <p:grpSpPr>
          <a:xfrm>
            <a:off x="2848080" y="3064485"/>
            <a:ext cx="392685" cy="400198"/>
            <a:chOff x="5562046" y="2290175"/>
            <a:chExt cx="360460" cy="367356"/>
          </a:xfrm>
        </p:grpSpPr>
        <p:sp>
          <p:nvSpPr>
            <p:cNvPr id="18" name="Google Shape;2405;p34">
              <a:extLst>
                <a:ext uri="{FF2B5EF4-FFF2-40B4-BE49-F238E27FC236}">
                  <a16:creationId xmlns:a16="http://schemas.microsoft.com/office/drawing/2014/main" id="{47D70C83-C777-1953-88A1-5390940DF27B}"/>
                </a:ext>
              </a:extLst>
            </p:cNvPr>
            <p:cNvSpPr/>
            <p:nvPr/>
          </p:nvSpPr>
          <p:spPr>
            <a:xfrm>
              <a:off x="5625151" y="2296057"/>
              <a:ext cx="291958" cy="344539"/>
            </a:xfrm>
            <a:custGeom>
              <a:avLst/>
              <a:gdLst/>
              <a:ahLst/>
              <a:cxnLst/>
              <a:rect l="l" t="t" r="r" b="b"/>
              <a:pathLst>
                <a:path w="291958" h="344539" extrusionOk="0">
                  <a:moveTo>
                    <a:pt x="264460" y="344540"/>
                  </a:moveTo>
                  <a:lnTo>
                    <a:pt x="0" y="321952"/>
                  </a:lnTo>
                  <a:lnTo>
                    <a:pt x="27498" y="0"/>
                  </a:lnTo>
                  <a:lnTo>
                    <a:pt x="291959" y="22587"/>
                  </a:lnTo>
                  <a:lnTo>
                    <a:pt x="264460" y="344540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406;p34">
              <a:extLst>
                <a:ext uri="{FF2B5EF4-FFF2-40B4-BE49-F238E27FC236}">
                  <a16:creationId xmlns:a16="http://schemas.microsoft.com/office/drawing/2014/main" id="{B748BFFB-C176-B681-BFFF-E13D2939F9B0}"/>
                </a:ext>
              </a:extLst>
            </p:cNvPr>
            <p:cNvSpPr/>
            <p:nvPr/>
          </p:nvSpPr>
          <p:spPr>
            <a:xfrm>
              <a:off x="5567451" y="2295595"/>
              <a:ext cx="303635" cy="353687"/>
            </a:xfrm>
            <a:custGeom>
              <a:avLst/>
              <a:gdLst/>
              <a:ahLst/>
              <a:cxnLst/>
              <a:rect l="l" t="t" r="r" b="b"/>
              <a:pathLst>
                <a:path w="303635" h="353687" extrusionOk="0">
                  <a:moveTo>
                    <a:pt x="303636" y="320592"/>
                  </a:moveTo>
                  <a:lnTo>
                    <a:pt x="40294" y="353688"/>
                  </a:lnTo>
                  <a:lnTo>
                    <a:pt x="0" y="33095"/>
                  </a:lnTo>
                  <a:lnTo>
                    <a:pt x="263342" y="0"/>
                  </a:lnTo>
                  <a:lnTo>
                    <a:pt x="303636" y="320592"/>
                  </a:lnTo>
                  <a:close/>
                </a:path>
              </a:pathLst>
            </a:custGeom>
            <a:solidFill>
              <a:srgbClr val="F8F8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407;p34">
              <a:extLst>
                <a:ext uri="{FF2B5EF4-FFF2-40B4-BE49-F238E27FC236}">
                  <a16:creationId xmlns:a16="http://schemas.microsoft.com/office/drawing/2014/main" id="{42021A7C-3986-8042-4843-23FAA180044E}"/>
                </a:ext>
              </a:extLst>
            </p:cNvPr>
            <p:cNvSpPr/>
            <p:nvPr/>
          </p:nvSpPr>
          <p:spPr>
            <a:xfrm>
              <a:off x="5607838" y="2329021"/>
              <a:ext cx="265413" cy="323108"/>
            </a:xfrm>
            <a:custGeom>
              <a:avLst/>
              <a:gdLst/>
              <a:ahLst/>
              <a:cxnLst/>
              <a:rect l="l" t="t" r="r" b="b"/>
              <a:pathLst>
                <a:path w="265413" h="323108" extrusionOk="0">
                  <a:moveTo>
                    <a:pt x="0" y="0"/>
                  </a:moveTo>
                  <a:lnTo>
                    <a:pt x="265414" y="0"/>
                  </a:lnTo>
                  <a:lnTo>
                    <a:pt x="265414" y="323109"/>
                  </a:lnTo>
                  <a:lnTo>
                    <a:pt x="0" y="323109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408;p34">
              <a:extLst>
                <a:ext uri="{FF2B5EF4-FFF2-40B4-BE49-F238E27FC236}">
                  <a16:creationId xmlns:a16="http://schemas.microsoft.com/office/drawing/2014/main" id="{4639622B-47DC-1DE6-2671-74E018D19490}"/>
                </a:ext>
              </a:extLst>
            </p:cNvPr>
            <p:cNvSpPr/>
            <p:nvPr/>
          </p:nvSpPr>
          <p:spPr>
            <a:xfrm>
              <a:off x="5654000" y="2386720"/>
              <a:ext cx="150015" cy="150015"/>
            </a:xfrm>
            <a:custGeom>
              <a:avLst/>
              <a:gdLst/>
              <a:ahLst/>
              <a:cxnLst/>
              <a:rect l="l" t="t" r="r" b="b"/>
              <a:pathLst>
                <a:path w="150015" h="150015" extrusionOk="0">
                  <a:moveTo>
                    <a:pt x="75007" y="0"/>
                  </a:moveTo>
                  <a:cubicBezTo>
                    <a:pt x="33582" y="0"/>
                    <a:pt x="0" y="33583"/>
                    <a:pt x="0" y="75008"/>
                  </a:cubicBezTo>
                  <a:cubicBezTo>
                    <a:pt x="0" y="116433"/>
                    <a:pt x="33582" y="150015"/>
                    <a:pt x="75007" y="150015"/>
                  </a:cubicBezTo>
                  <a:cubicBezTo>
                    <a:pt x="116433" y="150015"/>
                    <a:pt x="150015" y="116433"/>
                    <a:pt x="150015" y="75008"/>
                  </a:cubicBezTo>
                  <a:lnTo>
                    <a:pt x="75007" y="75008"/>
                  </a:lnTo>
                  <a:lnTo>
                    <a:pt x="75007" y="0"/>
                  </a:lnTo>
                  <a:close/>
                </a:path>
              </a:pathLst>
            </a:custGeom>
            <a:solidFill>
              <a:srgbClr val="4D64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oogle Shape;2409;p34">
              <a:extLst>
                <a:ext uri="{FF2B5EF4-FFF2-40B4-BE49-F238E27FC236}">
                  <a16:creationId xmlns:a16="http://schemas.microsoft.com/office/drawing/2014/main" id="{295E90E2-D68F-7AF6-D3A2-563345E2829E}"/>
                </a:ext>
              </a:extLst>
            </p:cNvPr>
            <p:cNvGrpSpPr/>
            <p:nvPr/>
          </p:nvGrpSpPr>
          <p:grpSpPr>
            <a:xfrm>
              <a:off x="5562046" y="2290175"/>
              <a:ext cx="360460" cy="367356"/>
              <a:chOff x="5562046" y="2290175"/>
              <a:chExt cx="360460" cy="367356"/>
            </a:xfrm>
          </p:grpSpPr>
          <p:sp>
            <p:nvSpPr>
              <p:cNvPr id="31" name="Google Shape;2410;p34">
                <a:extLst>
                  <a:ext uri="{FF2B5EF4-FFF2-40B4-BE49-F238E27FC236}">
                    <a16:creationId xmlns:a16="http://schemas.microsoft.com/office/drawing/2014/main" id="{9046EC00-5A68-FB21-D7D6-9BCB147E1FCE}"/>
                  </a:ext>
                </a:extLst>
              </p:cNvPr>
              <p:cNvSpPr/>
              <p:nvPr/>
            </p:nvSpPr>
            <p:spPr>
              <a:xfrm>
                <a:off x="5752091" y="2363641"/>
                <a:ext cx="75003" cy="75003"/>
              </a:xfrm>
              <a:custGeom>
                <a:avLst/>
                <a:gdLst/>
                <a:ahLst/>
                <a:cxnLst/>
                <a:rect l="l" t="t" r="r" b="b"/>
                <a:pathLst>
                  <a:path w="75003" h="75003" extrusionOk="0">
                    <a:moveTo>
                      <a:pt x="0" y="0"/>
                    </a:moveTo>
                    <a:lnTo>
                      <a:pt x="0" y="75003"/>
                    </a:lnTo>
                    <a:lnTo>
                      <a:pt x="75003" y="75003"/>
                    </a:lnTo>
                    <a:cubicBezTo>
                      <a:pt x="75003" y="33582"/>
                      <a:pt x="41425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882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2411;p34">
                <a:extLst>
                  <a:ext uri="{FF2B5EF4-FFF2-40B4-BE49-F238E27FC236}">
                    <a16:creationId xmlns:a16="http://schemas.microsoft.com/office/drawing/2014/main" id="{7B1FEE48-FD01-457D-23E6-062FE9CC0D93}"/>
                  </a:ext>
                </a:extLst>
              </p:cNvPr>
              <p:cNvSpPr/>
              <p:nvPr/>
            </p:nvSpPr>
            <p:spPr>
              <a:xfrm>
                <a:off x="5562046" y="2290175"/>
                <a:ext cx="360460" cy="367356"/>
              </a:xfrm>
              <a:custGeom>
                <a:avLst/>
                <a:gdLst/>
                <a:ahLst/>
                <a:cxnLst/>
                <a:rect l="l" t="t" r="r" b="b"/>
                <a:pathLst>
                  <a:path w="360460" h="367356" extrusionOk="0">
                    <a:moveTo>
                      <a:pt x="359190" y="24990"/>
                    </a:moveTo>
                    <a:cubicBezTo>
                      <a:pt x="358267" y="23893"/>
                      <a:pt x="356941" y="23206"/>
                      <a:pt x="355513" y="23084"/>
                    </a:cubicBezTo>
                    <a:lnTo>
                      <a:pt x="275565" y="16258"/>
                    </a:lnTo>
                    <a:lnTo>
                      <a:pt x="274116" y="4737"/>
                    </a:lnTo>
                    <a:cubicBezTo>
                      <a:pt x="273743" y="1776"/>
                      <a:pt x="271031" y="-330"/>
                      <a:pt x="268074" y="43"/>
                    </a:cubicBezTo>
                    <a:lnTo>
                      <a:pt x="193905" y="9368"/>
                    </a:lnTo>
                    <a:cubicBezTo>
                      <a:pt x="193613" y="9292"/>
                      <a:pt x="193316" y="9237"/>
                      <a:pt x="193003" y="9207"/>
                    </a:cubicBezTo>
                    <a:lnTo>
                      <a:pt x="91061" y="500"/>
                    </a:lnTo>
                    <a:cubicBezTo>
                      <a:pt x="88129" y="242"/>
                      <a:pt x="85464" y="2496"/>
                      <a:pt x="85214" y="5428"/>
                    </a:cubicBezTo>
                    <a:lnTo>
                      <a:pt x="83692" y="23223"/>
                    </a:lnTo>
                    <a:lnTo>
                      <a:pt x="4732" y="33146"/>
                    </a:lnTo>
                    <a:cubicBezTo>
                      <a:pt x="1808" y="33515"/>
                      <a:pt x="-327" y="36265"/>
                      <a:pt x="41" y="39188"/>
                    </a:cubicBezTo>
                    <a:lnTo>
                      <a:pt x="40344" y="359772"/>
                    </a:lnTo>
                    <a:cubicBezTo>
                      <a:pt x="40526" y="361234"/>
                      <a:pt x="40212" y="362636"/>
                      <a:pt x="40810" y="364052"/>
                    </a:cubicBezTo>
                    <a:cubicBezTo>
                      <a:pt x="41649" y="366030"/>
                      <a:pt x="43644" y="367356"/>
                      <a:pt x="45797" y="367356"/>
                    </a:cubicBezTo>
                    <a:lnTo>
                      <a:pt x="311211" y="367356"/>
                    </a:lnTo>
                    <a:cubicBezTo>
                      <a:pt x="314193" y="367356"/>
                      <a:pt x="316621" y="364933"/>
                      <a:pt x="316621" y="361946"/>
                    </a:cubicBezTo>
                    <a:lnTo>
                      <a:pt x="316621" y="354900"/>
                    </a:lnTo>
                    <a:lnTo>
                      <a:pt x="327095" y="355794"/>
                    </a:lnTo>
                    <a:cubicBezTo>
                      <a:pt x="330031" y="356048"/>
                      <a:pt x="332692" y="353798"/>
                      <a:pt x="332946" y="350866"/>
                    </a:cubicBezTo>
                    <a:lnTo>
                      <a:pt x="360440" y="28931"/>
                    </a:lnTo>
                    <a:cubicBezTo>
                      <a:pt x="360563" y="27507"/>
                      <a:pt x="360114" y="26087"/>
                      <a:pt x="359190" y="24990"/>
                    </a:cubicBezTo>
                    <a:lnTo>
                      <a:pt x="359190" y="24990"/>
                    </a:lnTo>
                    <a:close/>
                    <a:moveTo>
                      <a:pt x="266820" y="33435"/>
                    </a:moveTo>
                    <a:lnTo>
                      <a:pt x="89205" y="33435"/>
                    </a:lnTo>
                    <a:lnTo>
                      <a:pt x="264057" y="11453"/>
                    </a:lnTo>
                    <a:lnTo>
                      <a:pt x="266820" y="33435"/>
                    </a:lnTo>
                    <a:close/>
                    <a:moveTo>
                      <a:pt x="95531" y="11741"/>
                    </a:moveTo>
                    <a:lnTo>
                      <a:pt x="142871" y="15783"/>
                    </a:lnTo>
                    <a:lnTo>
                      <a:pt x="94666" y="21842"/>
                    </a:lnTo>
                    <a:lnTo>
                      <a:pt x="95531" y="11741"/>
                    </a:lnTo>
                    <a:close/>
                    <a:moveTo>
                      <a:pt x="11452" y="43209"/>
                    </a:moveTo>
                    <a:lnTo>
                      <a:pt x="40390" y="39574"/>
                    </a:lnTo>
                    <a:lnTo>
                      <a:pt x="40390" y="273388"/>
                    </a:lnTo>
                    <a:lnTo>
                      <a:pt x="11452" y="43209"/>
                    </a:lnTo>
                    <a:close/>
                    <a:moveTo>
                      <a:pt x="322625" y="344566"/>
                    </a:moveTo>
                    <a:lnTo>
                      <a:pt x="316617" y="344053"/>
                    </a:lnTo>
                    <a:lnTo>
                      <a:pt x="316617" y="185975"/>
                    </a:lnTo>
                    <a:cubicBezTo>
                      <a:pt x="316617" y="182988"/>
                      <a:pt x="314198" y="180564"/>
                      <a:pt x="311206" y="180564"/>
                    </a:cubicBezTo>
                    <a:cubicBezTo>
                      <a:pt x="308219" y="180564"/>
                      <a:pt x="305796" y="182984"/>
                      <a:pt x="305796" y="185975"/>
                    </a:cubicBezTo>
                    <a:lnTo>
                      <a:pt x="305796" y="356548"/>
                    </a:lnTo>
                    <a:lnTo>
                      <a:pt x="51203" y="356548"/>
                    </a:lnTo>
                    <a:lnTo>
                      <a:pt x="51203" y="44256"/>
                    </a:lnTo>
                    <a:lnTo>
                      <a:pt x="305796" y="44256"/>
                    </a:lnTo>
                    <a:lnTo>
                      <a:pt x="305796" y="160735"/>
                    </a:lnTo>
                    <a:cubicBezTo>
                      <a:pt x="305796" y="163722"/>
                      <a:pt x="308215" y="166146"/>
                      <a:pt x="311206" y="166146"/>
                    </a:cubicBezTo>
                    <a:cubicBezTo>
                      <a:pt x="314189" y="166146"/>
                      <a:pt x="316617" y="163726"/>
                      <a:pt x="316617" y="160735"/>
                    </a:cubicBezTo>
                    <a:lnTo>
                      <a:pt x="316617" y="38849"/>
                    </a:lnTo>
                    <a:cubicBezTo>
                      <a:pt x="316617" y="35862"/>
                      <a:pt x="314198" y="33439"/>
                      <a:pt x="311206" y="33439"/>
                    </a:cubicBezTo>
                    <a:lnTo>
                      <a:pt x="277717" y="33439"/>
                    </a:lnTo>
                    <a:lnTo>
                      <a:pt x="276942" y="27236"/>
                    </a:lnTo>
                    <a:lnTo>
                      <a:pt x="349200" y="33409"/>
                    </a:lnTo>
                    <a:lnTo>
                      <a:pt x="322625" y="3445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2412;p34">
              <a:extLst>
                <a:ext uri="{FF2B5EF4-FFF2-40B4-BE49-F238E27FC236}">
                  <a16:creationId xmlns:a16="http://schemas.microsoft.com/office/drawing/2014/main" id="{D41AF3D9-3769-D50A-770A-0D635E17EC1E}"/>
                </a:ext>
              </a:extLst>
            </p:cNvPr>
            <p:cNvSpPr/>
            <p:nvPr/>
          </p:nvSpPr>
          <p:spPr>
            <a:xfrm>
              <a:off x="5746680" y="2352460"/>
              <a:ext cx="103137" cy="91591"/>
            </a:xfrm>
            <a:custGeom>
              <a:avLst/>
              <a:gdLst/>
              <a:ahLst/>
              <a:cxnLst/>
              <a:rect l="l" t="t" r="r" b="b"/>
              <a:pathLst>
                <a:path w="103137" h="91591" extrusionOk="0">
                  <a:moveTo>
                    <a:pt x="97726" y="0"/>
                  </a:moveTo>
                  <a:lnTo>
                    <a:pt x="68877" y="0"/>
                  </a:lnTo>
                  <a:cubicBezTo>
                    <a:pt x="67067" y="0"/>
                    <a:pt x="65381" y="902"/>
                    <a:pt x="64377" y="2407"/>
                  </a:cubicBezTo>
                  <a:lnTo>
                    <a:pt x="52132" y="20770"/>
                  </a:lnTo>
                  <a:cubicBezTo>
                    <a:pt x="38955" y="11334"/>
                    <a:pt x="22821" y="5766"/>
                    <a:pt x="5411" y="5766"/>
                  </a:cubicBezTo>
                  <a:cubicBezTo>
                    <a:pt x="2424" y="5766"/>
                    <a:pt x="0" y="8186"/>
                    <a:pt x="0" y="11177"/>
                  </a:cubicBezTo>
                  <a:lnTo>
                    <a:pt x="0" y="86180"/>
                  </a:lnTo>
                  <a:cubicBezTo>
                    <a:pt x="0" y="89168"/>
                    <a:pt x="2419" y="91591"/>
                    <a:pt x="5411" y="91591"/>
                  </a:cubicBezTo>
                  <a:lnTo>
                    <a:pt x="80414" y="91591"/>
                  </a:lnTo>
                  <a:cubicBezTo>
                    <a:pt x="83401" y="91591"/>
                    <a:pt x="85825" y="89172"/>
                    <a:pt x="85825" y="86180"/>
                  </a:cubicBezTo>
                  <a:cubicBezTo>
                    <a:pt x="85825" y="63153"/>
                    <a:pt x="76092" y="42357"/>
                    <a:pt x="60526" y="27680"/>
                  </a:cubicBezTo>
                  <a:lnTo>
                    <a:pt x="71771" y="10817"/>
                  </a:lnTo>
                  <a:lnTo>
                    <a:pt x="97726" y="10817"/>
                  </a:lnTo>
                  <a:cubicBezTo>
                    <a:pt x="100713" y="10817"/>
                    <a:pt x="103137" y="8398"/>
                    <a:pt x="103137" y="5407"/>
                  </a:cubicBezTo>
                  <a:cubicBezTo>
                    <a:pt x="103137" y="2415"/>
                    <a:pt x="100713" y="0"/>
                    <a:pt x="97726" y="0"/>
                  </a:cubicBezTo>
                  <a:lnTo>
                    <a:pt x="97726" y="0"/>
                  </a:lnTo>
                  <a:close/>
                  <a:moveTo>
                    <a:pt x="74796" y="80778"/>
                  </a:moveTo>
                  <a:lnTo>
                    <a:pt x="10817" y="80778"/>
                  </a:lnTo>
                  <a:lnTo>
                    <a:pt x="10817" y="16800"/>
                  </a:lnTo>
                  <a:cubicBezTo>
                    <a:pt x="23935" y="17812"/>
                    <a:pt x="36036" y="22494"/>
                    <a:pt x="46120" y="29790"/>
                  </a:cubicBezTo>
                  <a:lnTo>
                    <a:pt x="41294" y="37031"/>
                  </a:lnTo>
                  <a:cubicBezTo>
                    <a:pt x="39786" y="39290"/>
                    <a:pt x="40230" y="42421"/>
                    <a:pt x="42315" y="44171"/>
                  </a:cubicBezTo>
                  <a:cubicBezTo>
                    <a:pt x="44751" y="46217"/>
                    <a:pt x="48535" y="45679"/>
                    <a:pt x="50293" y="43031"/>
                  </a:cubicBezTo>
                  <a:lnTo>
                    <a:pt x="54424" y="36832"/>
                  </a:lnTo>
                  <a:cubicBezTo>
                    <a:pt x="65928" y="48259"/>
                    <a:pt x="73474" y="63661"/>
                    <a:pt x="74796" y="80778"/>
                  </a:cubicBezTo>
                  <a:lnTo>
                    <a:pt x="74796" y="807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13;p34">
              <a:extLst>
                <a:ext uri="{FF2B5EF4-FFF2-40B4-BE49-F238E27FC236}">
                  <a16:creationId xmlns:a16="http://schemas.microsoft.com/office/drawing/2014/main" id="{8BBF4511-AC4D-5A24-2D68-C90AFE7BADBB}"/>
                </a:ext>
              </a:extLst>
            </p:cNvPr>
            <p:cNvSpPr/>
            <p:nvPr/>
          </p:nvSpPr>
          <p:spPr>
            <a:xfrm>
              <a:off x="5648585" y="2381309"/>
              <a:ext cx="201223" cy="160836"/>
            </a:xfrm>
            <a:custGeom>
              <a:avLst/>
              <a:gdLst/>
              <a:ahLst/>
              <a:cxnLst/>
              <a:rect l="l" t="t" r="r" b="b"/>
              <a:pathLst>
                <a:path w="201223" h="160836" extrusionOk="0">
                  <a:moveTo>
                    <a:pt x="195821" y="150015"/>
                  </a:moveTo>
                  <a:lnTo>
                    <a:pt x="146893" y="150015"/>
                  </a:lnTo>
                  <a:lnTo>
                    <a:pt x="138270" y="136219"/>
                  </a:lnTo>
                  <a:cubicBezTo>
                    <a:pt x="152235" y="121750"/>
                    <a:pt x="160841" y="102069"/>
                    <a:pt x="160841" y="80418"/>
                  </a:cubicBezTo>
                  <a:cubicBezTo>
                    <a:pt x="160841" y="77431"/>
                    <a:pt x="158421" y="75008"/>
                    <a:pt x="155430" y="75008"/>
                  </a:cubicBezTo>
                  <a:lnTo>
                    <a:pt x="85829" y="75008"/>
                  </a:lnTo>
                  <a:lnTo>
                    <a:pt x="85829" y="5411"/>
                  </a:lnTo>
                  <a:cubicBezTo>
                    <a:pt x="85829" y="2424"/>
                    <a:pt x="83410" y="0"/>
                    <a:pt x="80418" y="0"/>
                  </a:cubicBezTo>
                  <a:cubicBezTo>
                    <a:pt x="36074" y="0"/>
                    <a:pt x="0" y="36074"/>
                    <a:pt x="0" y="80418"/>
                  </a:cubicBezTo>
                  <a:cubicBezTo>
                    <a:pt x="0" y="124763"/>
                    <a:pt x="36074" y="160836"/>
                    <a:pt x="80418" y="160836"/>
                  </a:cubicBezTo>
                  <a:cubicBezTo>
                    <a:pt x="99163" y="160836"/>
                    <a:pt x="116424" y="154392"/>
                    <a:pt x="130114" y="143600"/>
                  </a:cubicBezTo>
                  <a:lnTo>
                    <a:pt x="139300" y="158294"/>
                  </a:lnTo>
                  <a:cubicBezTo>
                    <a:pt x="140287" y="159875"/>
                    <a:pt x="142020" y="160836"/>
                    <a:pt x="143884" y="160836"/>
                  </a:cubicBezTo>
                  <a:lnTo>
                    <a:pt x="195813" y="160836"/>
                  </a:lnTo>
                  <a:cubicBezTo>
                    <a:pt x="198800" y="160836"/>
                    <a:pt x="201224" y="158417"/>
                    <a:pt x="201224" y="155426"/>
                  </a:cubicBezTo>
                  <a:cubicBezTo>
                    <a:pt x="201224" y="152434"/>
                    <a:pt x="198808" y="150015"/>
                    <a:pt x="195821" y="150015"/>
                  </a:cubicBezTo>
                  <a:lnTo>
                    <a:pt x="195821" y="150015"/>
                  </a:lnTo>
                  <a:close/>
                  <a:moveTo>
                    <a:pt x="80422" y="150015"/>
                  </a:moveTo>
                  <a:cubicBezTo>
                    <a:pt x="42048" y="150015"/>
                    <a:pt x="10821" y="118793"/>
                    <a:pt x="10821" y="80414"/>
                  </a:cubicBezTo>
                  <a:cubicBezTo>
                    <a:pt x="10821" y="43857"/>
                    <a:pt x="39154" y="13792"/>
                    <a:pt x="75012" y="11021"/>
                  </a:cubicBezTo>
                  <a:lnTo>
                    <a:pt x="75012" y="80414"/>
                  </a:lnTo>
                  <a:cubicBezTo>
                    <a:pt x="75012" y="83401"/>
                    <a:pt x="77431" y="85825"/>
                    <a:pt x="80422" y="85825"/>
                  </a:cubicBezTo>
                  <a:lnTo>
                    <a:pt x="149812" y="85825"/>
                  </a:lnTo>
                  <a:cubicBezTo>
                    <a:pt x="148604" y="101468"/>
                    <a:pt x="142202" y="115674"/>
                    <a:pt x="132334" y="126724"/>
                  </a:cubicBezTo>
                  <a:lnTo>
                    <a:pt x="119632" y="106399"/>
                  </a:lnTo>
                  <a:cubicBezTo>
                    <a:pt x="118047" y="103862"/>
                    <a:pt x="114708" y="103095"/>
                    <a:pt x="112174" y="104679"/>
                  </a:cubicBezTo>
                  <a:cubicBezTo>
                    <a:pt x="109641" y="106264"/>
                    <a:pt x="108870" y="109599"/>
                    <a:pt x="110454" y="112136"/>
                  </a:cubicBezTo>
                  <a:lnTo>
                    <a:pt x="124347" y="134364"/>
                  </a:lnTo>
                  <a:cubicBezTo>
                    <a:pt x="112361" y="144139"/>
                    <a:pt x="97065" y="150015"/>
                    <a:pt x="80422" y="150015"/>
                  </a:cubicBezTo>
                  <a:lnTo>
                    <a:pt x="80422" y="1500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414;p34">
              <a:extLst>
                <a:ext uri="{FF2B5EF4-FFF2-40B4-BE49-F238E27FC236}">
                  <a16:creationId xmlns:a16="http://schemas.microsoft.com/office/drawing/2014/main" id="{991CD77B-E2D7-6559-D494-41D51D0EBD9E}"/>
                </a:ext>
              </a:extLst>
            </p:cNvPr>
            <p:cNvSpPr/>
            <p:nvPr/>
          </p:nvSpPr>
          <p:spPr>
            <a:xfrm>
              <a:off x="5631282" y="2560170"/>
              <a:ext cx="56983" cy="10821"/>
            </a:xfrm>
            <a:custGeom>
              <a:avLst/>
              <a:gdLst/>
              <a:ahLst/>
              <a:cxnLst/>
              <a:rect l="l" t="t" r="r" b="b"/>
              <a:pathLst>
                <a:path w="56983" h="10821" extrusionOk="0">
                  <a:moveTo>
                    <a:pt x="5411" y="10821"/>
                  </a:moveTo>
                  <a:lnTo>
                    <a:pt x="51573" y="10821"/>
                  </a:lnTo>
                  <a:cubicBezTo>
                    <a:pt x="54556" y="10821"/>
                    <a:pt x="56983" y="8402"/>
                    <a:pt x="56983" y="5411"/>
                  </a:cubicBezTo>
                  <a:cubicBezTo>
                    <a:pt x="56983" y="2419"/>
                    <a:pt x="54560" y="0"/>
                    <a:pt x="51573" y="0"/>
                  </a:cubicBezTo>
                  <a:lnTo>
                    <a:pt x="5411" y="0"/>
                  </a:lnTo>
                  <a:cubicBezTo>
                    <a:pt x="2428" y="0"/>
                    <a:pt x="0" y="2419"/>
                    <a:pt x="0" y="5411"/>
                  </a:cubicBezTo>
                  <a:cubicBezTo>
                    <a:pt x="0" y="8402"/>
                    <a:pt x="2424" y="10821"/>
                    <a:pt x="5411" y="10821"/>
                  </a:cubicBezTo>
                  <a:lnTo>
                    <a:pt x="5411" y="10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415;p34">
              <a:extLst>
                <a:ext uri="{FF2B5EF4-FFF2-40B4-BE49-F238E27FC236}">
                  <a16:creationId xmlns:a16="http://schemas.microsoft.com/office/drawing/2014/main" id="{1BBF6DFB-1034-AD33-116D-02041FF3846E}"/>
                </a:ext>
              </a:extLst>
            </p:cNvPr>
            <p:cNvSpPr/>
            <p:nvPr/>
          </p:nvSpPr>
          <p:spPr>
            <a:xfrm>
              <a:off x="5700518" y="2560174"/>
              <a:ext cx="56983" cy="10821"/>
            </a:xfrm>
            <a:custGeom>
              <a:avLst/>
              <a:gdLst/>
              <a:ahLst/>
              <a:cxnLst/>
              <a:rect l="l" t="t" r="r" b="b"/>
              <a:pathLst>
                <a:path w="56983" h="10821" extrusionOk="0">
                  <a:moveTo>
                    <a:pt x="51573" y="0"/>
                  </a:moveTo>
                  <a:lnTo>
                    <a:pt x="5411" y="0"/>
                  </a:lnTo>
                  <a:cubicBezTo>
                    <a:pt x="2428" y="0"/>
                    <a:pt x="0" y="2419"/>
                    <a:pt x="0" y="5411"/>
                  </a:cubicBezTo>
                  <a:cubicBezTo>
                    <a:pt x="0" y="8402"/>
                    <a:pt x="2423" y="10821"/>
                    <a:pt x="5411" y="10821"/>
                  </a:cubicBezTo>
                  <a:lnTo>
                    <a:pt x="51573" y="10821"/>
                  </a:lnTo>
                  <a:cubicBezTo>
                    <a:pt x="54560" y="10821"/>
                    <a:pt x="56983" y="8402"/>
                    <a:pt x="56983" y="5411"/>
                  </a:cubicBezTo>
                  <a:cubicBezTo>
                    <a:pt x="56983" y="2419"/>
                    <a:pt x="54555" y="0"/>
                    <a:pt x="51573" y="0"/>
                  </a:cubicBezTo>
                  <a:lnTo>
                    <a:pt x="515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416;p34">
              <a:extLst>
                <a:ext uri="{FF2B5EF4-FFF2-40B4-BE49-F238E27FC236}">
                  <a16:creationId xmlns:a16="http://schemas.microsoft.com/office/drawing/2014/main" id="{89FAEFC7-5AD0-E78B-28EF-F03AFD21AD3D}"/>
                </a:ext>
              </a:extLst>
            </p:cNvPr>
            <p:cNvSpPr/>
            <p:nvPr/>
          </p:nvSpPr>
          <p:spPr>
            <a:xfrm>
              <a:off x="5631282" y="2589019"/>
              <a:ext cx="85828" cy="10821"/>
            </a:xfrm>
            <a:custGeom>
              <a:avLst/>
              <a:gdLst/>
              <a:ahLst/>
              <a:cxnLst/>
              <a:rect l="l" t="t" r="r" b="b"/>
              <a:pathLst>
                <a:path w="85828" h="10821" extrusionOk="0">
                  <a:moveTo>
                    <a:pt x="5411" y="10821"/>
                  </a:moveTo>
                  <a:lnTo>
                    <a:pt x="80418" y="10821"/>
                  </a:lnTo>
                  <a:cubicBezTo>
                    <a:pt x="83405" y="10821"/>
                    <a:pt x="85829" y="8402"/>
                    <a:pt x="85829" y="5411"/>
                  </a:cubicBezTo>
                  <a:cubicBezTo>
                    <a:pt x="85829" y="2420"/>
                    <a:pt x="83409" y="0"/>
                    <a:pt x="80418" y="0"/>
                  </a:cubicBezTo>
                  <a:lnTo>
                    <a:pt x="5411" y="0"/>
                  </a:lnTo>
                  <a:cubicBezTo>
                    <a:pt x="2428" y="0"/>
                    <a:pt x="0" y="2420"/>
                    <a:pt x="0" y="5411"/>
                  </a:cubicBezTo>
                  <a:cubicBezTo>
                    <a:pt x="0" y="8402"/>
                    <a:pt x="2424" y="10821"/>
                    <a:pt x="5411" y="10821"/>
                  </a:cubicBezTo>
                  <a:lnTo>
                    <a:pt x="5411" y="10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417;p34">
              <a:extLst>
                <a:ext uri="{FF2B5EF4-FFF2-40B4-BE49-F238E27FC236}">
                  <a16:creationId xmlns:a16="http://schemas.microsoft.com/office/drawing/2014/main" id="{FD7FBBA5-4EB6-BBB9-E366-D2802E62757C}"/>
                </a:ext>
              </a:extLst>
            </p:cNvPr>
            <p:cNvSpPr/>
            <p:nvPr/>
          </p:nvSpPr>
          <p:spPr>
            <a:xfrm>
              <a:off x="5729368" y="2589024"/>
              <a:ext cx="28133" cy="10821"/>
            </a:xfrm>
            <a:custGeom>
              <a:avLst/>
              <a:gdLst/>
              <a:ahLst/>
              <a:cxnLst/>
              <a:rect l="l" t="t" r="r" b="b"/>
              <a:pathLst>
                <a:path w="28133" h="10821" extrusionOk="0">
                  <a:moveTo>
                    <a:pt x="22723" y="0"/>
                  </a:moveTo>
                  <a:lnTo>
                    <a:pt x="5411" y="0"/>
                  </a:lnTo>
                  <a:cubicBezTo>
                    <a:pt x="2424" y="0"/>
                    <a:pt x="0" y="2419"/>
                    <a:pt x="0" y="5411"/>
                  </a:cubicBezTo>
                  <a:cubicBezTo>
                    <a:pt x="0" y="8402"/>
                    <a:pt x="2419" y="10821"/>
                    <a:pt x="5411" y="10821"/>
                  </a:cubicBezTo>
                  <a:lnTo>
                    <a:pt x="22723" y="10821"/>
                  </a:lnTo>
                  <a:cubicBezTo>
                    <a:pt x="25710" y="10821"/>
                    <a:pt x="28134" y="8402"/>
                    <a:pt x="28134" y="5411"/>
                  </a:cubicBezTo>
                  <a:cubicBezTo>
                    <a:pt x="28129" y="2419"/>
                    <a:pt x="25706" y="0"/>
                    <a:pt x="22723" y="0"/>
                  </a:cubicBezTo>
                  <a:lnTo>
                    <a:pt x="227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418;p34">
              <a:extLst>
                <a:ext uri="{FF2B5EF4-FFF2-40B4-BE49-F238E27FC236}">
                  <a16:creationId xmlns:a16="http://schemas.microsoft.com/office/drawing/2014/main" id="{EDC54762-FDAF-1940-65B4-2D52779F3E24}"/>
                </a:ext>
              </a:extLst>
            </p:cNvPr>
            <p:cNvSpPr/>
            <p:nvPr/>
          </p:nvSpPr>
          <p:spPr>
            <a:xfrm>
              <a:off x="5631278" y="2617869"/>
              <a:ext cx="33904" cy="10821"/>
            </a:xfrm>
            <a:custGeom>
              <a:avLst/>
              <a:gdLst/>
              <a:ahLst/>
              <a:cxnLst/>
              <a:rect l="l" t="t" r="r" b="b"/>
              <a:pathLst>
                <a:path w="33904" h="10821" extrusionOk="0">
                  <a:moveTo>
                    <a:pt x="28494" y="0"/>
                  </a:moveTo>
                  <a:lnTo>
                    <a:pt x="5411" y="0"/>
                  </a:lnTo>
                  <a:cubicBezTo>
                    <a:pt x="2428" y="0"/>
                    <a:pt x="0" y="2419"/>
                    <a:pt x="0" y="5411"/>
                  </a:cubicBezTo>
                  <a:cubicBezTo>
                    <a:pt x="0" y="8398"/>
                    <a:pt x="2423" y="10821"/>
                    <a:pt x="5411" y="10821"/>
                  </a:cubicBezTo>
                  <a:lnTo>
                    <a:pt x="28494" y="10821"/>
                  </a:lnTo>
                  <a:cubicBezTo>
                    <a:pt x="31481" y="10821"/>
                    <a:pt x="33904" y="8398"/>
                    <a:pt x="33904" y="5411"/>
                  </a:cubicBezTo>
                  <a:cubicBezTo>
                    <a:pt x="33904" y="2419"/>
                    <a:pt x="31481" y="0"/>
                    <a:pt x="28494" y="0"/>
                  </a:cubicBezTo>
                  <a:lnTo>
                    <a:pt x="28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419;p34">
              <a:extLst>
                <a:ext uri="{FF2B5EF4-FFF2-40B4-BE49-F238E27FC236}">
                  <a16:creationId xmlns:a16="http://schemas.microsoft.com/office/drawing/2014/main" id="{7D4D663E-A9D5-9DD6-DFFD-4C1F21AC8F0F}"/>
                </a:ext>
              </a:extLst>
            </p:cNvPr>
            <p:cNvSpPr/>
            <p:nvPr/>
          </p:nvSpPr>
          <p:spPr>
            <a:xfrm>
              <a:off x="5677439" y="2617869"/>
              <a:ext cx="80058" cy="10821"/>
            </a:xfrm>
            <a:custGeom>
              <a:avLst/>
              <a:gdLst/>
              <a:ahLst/>
              <a:cxnLst/>
              <a:rect l="l" t="t" r="r" b="b"/>
              <a:pathLst>
                <a:path w="80058" h="10821" extrusionOk="0">
                  <a:moveTo>
                    <a:pt x="74652" y="0"/>
                  </a:moveTo>
                  <a:lnTo>
                    <a:pt x="5411" y="0"/>
                  </a:lnTo>
                  <a:cubicBezTo>
                    <a:pt x="2424" y="0"/>
                    <a:pt x="0" y="2419"/>
                    <a:pt x="0" y="5411"/>
                  </a:cubicBezTo>
                  <a:cubicBezTo>
                    <a:pt x="0" y="8398"/>
                    <a:pt x="2419" y="10821"/>
                    <a:pt x="5411" y="10821"/>
                  </a:cubicBezTo>
                  <a:lnTo>
                    <a:pt x="74647" y="10821"/>
                  </a:lnTo>
                  <a:cubicBezTo>
                    <a:pt x="77634" y="10821"/>
                    <a:pt x="80058" y="8398"/>
                    <a:pt x="80058" y="5411"/>
                  </a:cubicBezTo>
                  <a:cubicBezTo>
                    <a:pt x="80058" y="2419"/>
                    <a:pt x="77634" y="0"/>
                    <a:pt x="74652" y="0"/>
                  </a:cubicBezTo>
                  <a:lnTo>
                    <a:pt x="746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8" y="324102"/>
            <a:ext cx="3402240" cy="561600"/>
          </a:xfrm>
        </p:spPr>
        <p:txBody>
          <a:bodyPr/>
          <a:lstStyle/>
          <a:p>
            <a:r>
              <a:rPr lang="fr-FR" dirty="0"/>
              <a:t>Test and Evaluation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986F65-E805-2C28-B55C-F0277D347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01" y="1231392"/>
            <a:ext cx="7019997" cy="298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95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8" y="324102"/>
            <a:ext cx="3402240" cy="561600"/>
          </a:xfrm>
        </p:spPr>
        <p:txBody>
          <a:bodyPr/>
          <a:lstStyle/>
          <a:p>
            <a:r>
              <a:rPr lang="fr-FR" dirty="0"/>
              <a:t>Test and Evaluation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7B5C8D-8B10-0C86-A98E-4DAACFA1F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" y="1028528"/>
            <a:ext cx="7534656" cy="364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97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8" y="324102"/>
            <a:ext cx="3402240" cy="561600"/>
          </a:xfrm>
        </p:spPr>
        <p:txBody>
          <a:bodyPr/>
          <a:lstStyle/>
          <a:p>
            <a:r>
              <a:rPr lang="fr-FR" dirty="0"/>
              <a:t>Test and Evaluation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7B5C8D-8B10-0C86-A98E-4DAACFA1F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" y="1028528"/>
            <a:ext cx="7534656" cy="36456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9E846C7-725E-025F-B63C-7BBF8C943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" y="1028528"/>
            <a:ext cx="7534656" cy="364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89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8" y="324102"/>
            <a:ext cx="3402240" cy="561600"/>
          </a:xfrm>
        </p:spPr>
        <p:txBody>
          <a:bodyPr/>
          <a:lstStyle/>
          <a:p>
            <a:r>
              <a:rPr lang="fr-FR" dirty="0"/>
              <a:t>Test and Evaluation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7B5C8D-8B10-0C86-A98E-4DAACFA1F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" y="1028528"/>
            <a:ext cx="7534656" cy="36456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D93B02C-F79A-D940-96FF-BE8FD8E4C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" y="1028527"/>
            <a:ext cx="7534655" cy="364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4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8" y="324102"/>
            <a:ext cx="3402240" cy="561600"/>
          </a:xfrm>
        </p:spPr>
        <p:txBody>
          <a:bodyPr/>
          <a:lstStyle/>
          <a:p>
            <a:r>
              <a:rPr lang="fr-FR" dirty="0"/>
              <a:t>Test and Evaluation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7B5C8D-8B10-0C86-A98E-4DAACFA1F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" y="1028528"/>
            <a:ext cx="7534656" cy="36456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20A3D8-91A0-F7EC-1CB7-4BDF36CF4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" y="1020679"/>
            <a:ext cx="7534656" cy="365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60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8" y="324102"/>
            <a:ext cx="3402240" cy="561600"/>
          </a:xfrm>
        </p:spPr>
        <p:txBody>
          <a:bodyPr/>
          <a:lstStyle/>
          <a:p>
            <a:r>
              <a:rPr lang="fr-FR" dirty="0"/>
              <a:t>Test and Evaluation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7B5C8D-8B10-0C86-A98E-4DAACFA1F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" y="1028528"/>
            <a:ext cx="7534656" cy="36456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D6881D-C5F2-50A1-E1EE-551414211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" y="1028528"/>
            <a:ext cx="7534656" cy="365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8" y="324102"/>
            <a:ext cx="3402240" cy="561600"/>
          </a:xfrm>
        </p:spPr>
        <p:txBody>
          <a:bodyPr/>
          <a:lstStyle/>
          <a:p>
            <a:r>
              <a:rPr lang="fr-FR" dirty="0"/>
              <a:t>Test and Evaluation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7B5C8D-8B10-0C86-A98E-4DAACFA1F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" y="1028528"/>
            <a:ext cx="7534656" cy="36456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43B7429-21DB-C3DB-4725-26D9D2A3D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" y="1020679"/>
            <a:ext cx="7534656" cy="365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49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60" y="324102"/>
            <a:ext cx="2999904" cy="561600"/>
          </a:xfrm>
        </p:spPr>
        <p:txBody>
          <a:bodyPr/>
          <a:lstStyle/>
          <a:p>
            <a:r>
              <a:rPr lang="fr-FR" dirty="0" err="1"/>
              <a:t>Demonstration</a:t>
            </a:r>
            <a:endParaRPr lang="en-US" dirty="0"/>
          </a:p>
        </p:txBody>
      </p:sp>
      <p:pic>
        <p:nvPicPr>
          <p:cNvPr id="4100" name="Picture 4" descr="Working ">
            <a:extLst>
              <a:ext uri="{FF2B5EF4-FFF2-40B4-BE49-F238E27FC236}">
                <a16:creationId xmlns:a16="http://schemas.microsoft.com/office/drawing/2014/main" id="{400BC044-1426-58C5-01C2-E3EC85A6A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88" y="1546950"/>
            <a:ext cx="2256192" cy="225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esting ">
            <a:extLst>
              <a:ext uri="{FF2B5EF4-FFF2-40B4-BE49-F238E27FC236}">
                <a16:creationId xmlns:a16="http://schemas.microsoft.com/office/drawing/2014/main" id="{032BFA83-EB03-1BC9-B1D1-7B498E604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1546950"/>
            <a:ext cx="2256192" cy="225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908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337548"/>
            <a:ext cx="2097740" cy="561600"/>
          </a:xfrm>
        </p:spPr>
        <p:txBody>
          <a:bodyPr/>
          <a:lstStyle/>
          <a:p>
            <a:r>
              <a:rPr lang="fr-FR" dirty="0"/>
              <a:t>Limitations</a:t>
            </a:r>
            <a:endParaRPr lang="en-US" dirty="0"/>
          </a:p>
        </p:txBody>
      </p:sp>
      <p:pic>
        <p:nvPicPr>
          <p:cNvPr id="18434" name="Picture 2" descr="File ">
            <a:extLst>
              <a:ext uri="{FF2B5EF4-FFF2-40B4-BE49-F238E27FC236}">
                <a16:creationId xmlns:a16="http://schemas.microsoft.com/office/drawing/2014/main" id="{28FD508C-BCB7-6E48-CF6C-78A460B14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833" y="1802466"/>
            <a:ext cx="1538567" cy="15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2">
            <a:extLst>
              <a:ext uri="{FF2B5EF4-FFF2-40B4-BE49-F238E27FC236}">
                <a16:creationId xmlns:a16="http://schemas.microsoft.com/office/drawing/2014/main" id="{2C023B09-0A7B-E9BE-1136-1DC0F123A00A}"/>
              </a:ext>
            </a:extLst>
          </p:cNvPr>
          <p:cNvSpPr txBox="1">
            <a:spLocks/>
          </p:cNvSpPr>
          <p:nvPr/>
        </p:nvSpPr>
        <p:spPr>
          <a:xfrm>
            <a:off x="6016432" y="3573555"/>
            <a:ext cx="2263032" cy="377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fr-FR" sz="1400" dirty="0"/>
              <a:t>Handling Noisy Data</a:t>
            </a:r>
            <a:endParaRPr lang="en-US" sz="1400" dirty="0"/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8BFE6718-4ACC-B4D9-C88B-3E7EEAF817E2}"/>
              </a:ext>
            </a:extLst>
          </p:cNvPr>
          <p:cNvSpPr txBox="1">
            <a:spLocks/>
          </p:cNvSpPr>
          <p:nvPr/>
        </p:nvSpPr>
        <p:spPr>
          <a:xfrm>
            <a:off x="864536" y="3574854"/>
            <a:ext cx="2370052" cy="377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fr-FR" sz="1400" dirty="0" err="1"/>
              <a:t>Computational</a:t>
            </a:r>
            <a:r>
              <a:rPr lang="fr-FR" sz="1400" dirty="0"/>
              <a:t> Issues</a:t>
            </a:r>
            <a:endParaRPr lang="en-US" sz="1400" dirty="0"/>
          </a:p>
        </p:txBody>
      </p:sp>
      <p:pic>
        <p:nvPicPr>
          <p:cNvPr id="5122" name="Picture 2" descr="Computer ">
            <a:extLst>
              <a:ext uri="{FF2B5EF4-FFF2-40B4-BE49-F238E27FC236}">
                <a16:creationId xmlns:a16="http://schemas.microsoft.com/office/drawing/2014/main" id="{6126DDAF-108D-100B-C865-DA8BA7FBF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279" y="1802466"/>
            <a:ext cx="1538567" cy="15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mbiguity ">
            <a:extLst>
              <a:ext uri="{FF2B5EF4-FFF2-40B4-BE49-F238E27FC236}">
                <a16:creationId xmlns:a16="http://schemas.microsoft.com/office/drawing/2014/main" id="{8C02D916-AE6D-EFAC-AB86-1E322C6BB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259" y="1676169"/>
            <a:ext cx="1791160" cy="17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2">
            <a:extLst>
              <a:ext uri="{FF2B5EF4-FFF2-40B4-BE49-F238E27FC236}">
                <a16:creationId xmlns:a16="http://schemas.microsoft.com/office/drawing/2014/main" id="{E04B81A7-D42F-48A1-1ABD-B522009A240F}"/>
              </a:ext>
            </a:extLst>
          </p:cNvPr>
          <p:cNvSpPr txBox="1">
            <a:spLocks/>
          </p:cNvSpPr>
          <p:nvPr/>
        </p:nvSpPr>
        <p:spPr>
          <a:xfrm>
            <a:off x="3471813" y="3573555"/>
            <a:ext cx="2370052" cy="377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fr-FR" sz="1400" dirty="0" err="1"/>
              <a:t>Language</a:t>
            </a:r>
            <a:r>
              <a:rPr lang="fr-FR" sz="1400" dirty="0"/>
              <a:t> </a:t>
            </a:r>
            <a:r>
              <a:rPr lang="fr-FR" sz="1400" dirty="0" err="1"/>
              <a:t>Ambiguities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78339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337548"/>
            <a:ext cx="2326340" cy="561600"/>
          </a:xfrm>
        </p:spPr>
        <p:txBody>
          <a:bodyPr/>
          <a:lstStyle/>
          <a:p>
            <a:r>
              <a:rPr lang="fr-FR" dirty="0"/>
              <a:t>Perspectives</a:t>
            </a:r>
            <a:endParaRPr lang="en-US" dirty="0"/>
          </a:p>
        </p:txBody>
      </p:sp>
      <p:pic>
        <p:nvPicPr>
          <p:cNvPr id="18436" name="Picture 4" descr="Expand ">
            <a:extLst>
              <a:ext uri="{FF2B5EF4-FFF2-40B4-BE49-F238E27FC236}">
                <a16:creationId xmlns:a16="http://schemas.microsoft.com/office/drawing/2014/main" id="{709856E5-5126-47C6-4B03-3FAE56804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45" y="1750359"/>
            <a:ext cx="1642782" cy="164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2">
            <a:extLst>
              <a:ext uri="{FF2B5EF4-FFF2-40B4-BE49-F238E27FC236}">
                <a16:creationId xmlns:a16="http://schemas.microsoft.com/office/drawing/2014/main" id="{608C209D-B15B-C97D-6E05-BA4342B42571}"/>
              </a:ext>
            </a:extLst>
          </p:cNvPr>
          <p:cNvSpPr txBox="1">
            <a:spLocks/>
          </p:cNvSpPr>
          <p:nvPr/>
        </p:nvSpPr>
        <p:spPr>
          <a:xfrm>
            <a:off x="601189" y="3573555"/>
            <a:ext cx="2007538" cy="42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fr-FR" sz="1400" dirty="0"/>
              <a:t>Data Expansion</a:t>
            </a:r>
            <a:endParaRPr lang="en-US" sz="1400" dirty="0"/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D5B6051B-B0A0-CE74-19A0-E9FC662C3336}"/>
              </a:ext>
            </a:extLst>
          </p:cNvPr>
          <p:cNvSpPr txBox="1">
            <a:spLocks/>
          </p:cNvSpPr>
          <p:nvPr/>
        </p:nvSpPr>
        <p:spPr>
          <a:xfrm>
            <a:off x="3566113" y="3573555"/>
            <a:ext cx="2097741" cy="830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fr-FR" sz="1400" dirty="0" err="1"/>
              <a:t>Integrating</a:t>
            </a:r>
            <a:r>
              <a:rPr lang="fr-FR" sz="1400" dirty="0"/>
              <a:t> </a:t>
            </a:r>
            <a:r>
              <a:rPr lang="fr-FR" sz="1400" dirty="0" err="1"/>
              <a:t>Different</a:t>
            </a:r>
            <a:r>
              <a:rPr lang="fr-FR" sz="1400" dirty="0"/>
              <a:t> Training Data Type</a:t>
            </a:r>
            <a:endParaRPr lang="en-US" sz="1400" dirty="0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C9F89CAE-D32F-C20D-9DA3-093F1C84222C}"/>
              </a:ext>
            </a:extLst>
          </p:cNvPr>
          <p:cNvSpPr txBox="1">
            <a:spLocks/>
          </p:cNvSpPr>
          <p:nvPr/>
        </p:nvSpPr>
        <p:spPr>
          <a:xfrm>
            <a:off x="6501539" y="3590360"/>
            <a:ext cx="2097741" cy="830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fr-FR" sz="1400" dirty="0"/>
              <a:t>Expand </a:t>
            </a:r>
            <a:r>
              <a:rPr lang="fr-FR" sz="1400" dirty="0" err="1"/>
              <a:t>Analysis</a:t>
            </a:r>
            <a:r>
              <a:rPr lang="fr-FR" sz="1400" dirty="0"/>
              <a:t> to Cover Images and </a:t>
            </a:r>
            <a:r>
              <a:rPr lang="fr-FR" sz="1400" dirty="0" err="1"/>
              <a:t>Videos</a:t>
            </a:r>
            <a:endParaRPr lang="en-US" sz="1400" dirty="0"/>
          </a:p>
        </p:txBody>
      </p:sp>
      <p:pic>
        <p:nvPicPr>
          <p:cNvPr id="6146" name="Picture 2" descr="Analysis ">
            <a:extLst>
              <a:ext uri="{FF2B5EF4-FFF2-40B4-BE49-F238E27FC236}">
                <a16:creationId xmlns:a16="http://schemas.microsoft.com/office/drawing/2014/main" id="{DB378DC1-0C22-FA27-C10E-E3FA39A76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566" y="1693077"/>
            <a:ext cx="1642782" cy="164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ata collection ">
            <a:extLst>
              <a:ext uri="{FF2B5EF4-FFF2-40B4-BE49-F238E27FC236}">
                <a16:creationId xmlns:a16="http://schemas.microsoft.com/office/drawing/2014/main" id="{B07F7231-F53F-077F-762E-AE5E56082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187" y="1750359"/>
            <a:ext cx="1642782" cy="164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991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28" y="310656"/>
            <a:ext cx="2322234" cy="561600"/>
          </a:xfrm>
        </p:spPr>
        <p:txBody>
          <a:bodyPr/>
          <a:lstStyle/>
          <a:p>
            <a:r>
              <a:rPr lang="fr-FR" dirty="0"/>
              <a:t>Introduction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4B89543-C9C1-EAFD-9AC3-38FF9D3D4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536" y="1416653"/>
            <a:ext cx="2407729" cy="2407729"/>
          </a:xfrm>
          <a:prstGeom prst="rect">
            <a:avLst/>
          </a:prstGeom>
        </p:spPr>
      </p:pic>
      <p:pic>
        <p:nvPicPr>
          <p:cNvPr id="3074" name="Picture 2" descr="Emotion ">
            <a:extLst>
              <a:ext uri="{FF2B5EF4-FFF2-40B4-BE49-F238E27FC236}">
                <a16:creationId xmlns:a16="http://schemas.microsoft.com/office/drawing/2014/main" id="{5BB9FF23-3177-1EB1-3092-7DE3691BF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78" y="1887558"/>
            <a:ext cx="1465917" cy="146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ding ">
            <a:extLst>
              <a:ext uri="{FF2B5EF4-FFF2-40B4-BE49-F238E27FC236}">
                <a16:creationId xmlns:a16="http://schemas.microsoft.com/office/drawing/2014/main" id="{52343345-0D19-FB24-D4E0-E63DC5AE9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506" y="1738926"/>
            <a:ext cx="1763183" cy="176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812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56" y="310657"/>
            <a:ext cx="2019674" cy="543232"/>
          </a:xfrm>
        </p:spPr>
        <p:txBody>
          <a:bodyPr/>
          <a:lstStyle/>
          <a:p>
            <a:r>
              <a:rPr lang="fr-FR" dirty="0"/>
              <a:t>Conclusion</a:t>
            </a:r>
            <a:endParaRPr lang="en-US" dirty="0"/>
          </a:p>
        </p:txBody>
      </p:sp>
      <p:pic>
        <p:nvPicPr>
          <p:cNvPr id="30722" name="Picture 2" descr="Emotion ">
            <a:extLst>
              <a:ext uri="{FF2B5EF4-FFF2-40B4-BE49-F238E27FC236}">
                <a16:creationId xmlns:a16="http://schemas.microsoft.com/office/drawing/2014/main" id="{9174A854-7940-A1C3-DEF9-EAC2AB0F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52" y="1517142"/>
            <a:ext cx="2109216" cy="210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Emotion recognition ">
            <a:extLst>
              <a:ext uri="{FF2B5EF4-FFF2-40B4-BE49-F238E27FC236}">
                <a16:creationId xmlns:a16="http://schemas.microsoft.com/office/drawing/2014/main" id="{3921BB81-33C3-F343-45DA-2A6B98591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232" y="1242822"/>
            <a:ext cx="2657856" cy="265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69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986" y="1533695"/>
            <a:ext cx="4978028" cy="540515"/>
          </a:xfrm>
        </p:spPr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You For </a:t>
            </a:r>
            <a:r>
              <a:rPr lang="fr-FR" dirty="0" err="1"/>
              <a:t>Your</a:t>
            </a:r>
            <a:r>
              <a:rPr lang="fr-FR" dirty="0"/>
              <a:t> Attention</a:t>
            </a:r>
            <a:endParaRPr lang="en-US" dirty="0"/>
          </a:p>
        </p:txBody>
      </p:sp>
      <p:pic>
        <p:nvPicPr>
          <p:cNvPr id="10242" name="Picture 2" descr="Gratitude ">
            <a:extLst>
              <a:ext uri="{FF2B5EF4-FFF2-40B4-BE49-F238E27FC236}">
                <a16:creationId xmlns:a16="http://schemas.microsoft.com/office/drawing/2014/main" id="{64525C91-BF5B-F462-317B-0B62819B7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14" y="2308021"/>
            <a:ext cx="1467971" cy="146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784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28" y="310656"/>
            <a:ext cx="2322234" cy="561600"/>
          </a:xfrm>
        </p:spPr>
        <p:txBody>
          <a:bodyPr/>
          <a:lstStyle/>
          <a:p>
            <a:r>
              <a:rPr lang="fr-FR" dirty="0"/>
              <a:t>Introduction</a:t>
            </a:r>
            <a:endParaRPr lang="en-US" dirty="0"/>
          </a:p>
        </p:txBody>
      </p:sp>
      <p:pic>
        <p:nvPicPr>
          <p:cNvPr id="2052" name="Picture 4" descr="Chat ">
            <a:extLst>
              <a:ext uri="{FF2B5EF4-FFF2-40B4-BE49-F238E27FC236}">
                <a16:creationId xmlns:a16="http://schemas.microsoft.com/office/drawing/2014/main" id="{857EE7F4-9AAE-7436-350E-F77A2391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914" y="1195578"/>
            <a:ext cx="1376172" cy="137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te ">
            <a:extLst>
              <a:ext uri="{FF2B5EF4-FFF2-40B4-BE49-F238E27FC236}">
                <a16:creationId xmlns:a16="http://schemas.microsoft.com/office/drawing/2014/main" id="{F38E04B8-79A8-7BE5-A507-1EEDD3282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95578"/>
            <a:ext cx="1376172" cy="137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ext to speech ">
            <a:extLst>
              <a:ext uri="{FF2B5EF4-FFF2-40B4-BE49-F238E27FC236}">
                <a16:creationId xmlns:a16="http://schemas.microsoft.com/office/drawing/2014/main" id="{EFCEEE55-DA06-7BC1-437A-0995544EE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828" y="1036320"/>
            <a:ext cx="1694688" cy="169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ntiment analysis ">
            <a:extLst>
              <a:ext uri="{FF2B5EF4-FFF2-40B4-BE49-F238E27FC236}">
                <a16:creationId xmlns:a16="http://schemas.microsoft.com/office/drawing/2014/main" id="{EB391A03-1301-8620-C728-0A32653A2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331" y="3167253"/>
            <a:ext cx="1561338" cy="156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5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28" y="310656"/>
            <a:ext cx="2322234" cy="561600"/>
          </a:xfrm>
        </p:spPr>
        <p:txBody>
          <a:bodyPr/>
          <a:lstStyle/>
          <a:p>
            <a:r>
              <a:rPr lang="fr-FR" dirty="0"/>
              <a:t>Introduction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4F0E3A-50B3-9979-D143-2C1BAB24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94" y="1241272"/>
            <a:ext cx="1403630" cy="140363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17FE673-6B56-8C95-C154-9F0BEB8A8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577" y="1241272"/>
            <a:ext cx="1403631" cy="140363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F5F1071-1A20-2AF1-0841-1663D19E7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961" y="1241272"/>
            <a:ext cx="1403631" cy="140363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25D5A21-9110-097F-3642-3D1E3FFD3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345" y="1241272"/>
            <a:ext cx="1403630" cy="140363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B5C2A6B-E08A-7913-72B3-C1B320DC7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47" y="3200413"/>
            <a:ext cx="1403630" cy="140363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BC40081-2206-0D35-A6B5-FB4C568E79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9923" y="3200413"/>
            <a:ext cx="1403630" cy="140363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A8945FD-40B4-0ED1-DB86-58EA10D46D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0185" y="3200413"/>
            <a:ext cx="1403630" cy="140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5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8" y="324102"/>
            <a:ext cx="3402240" cy="561600"/>
          </a:xfrm>
        </p:spPr>
        <p:txBody>
          <a:bodyPr/>
          <a:lstStyle/>
          <a:p>
            <a:r>
              <a:rPr lang="fr-FR" dirty="0"/>
              <a:t>Model Architecture</a:t>
            </a:r>
            <a:endParaRPr lang="en-US" dirty="0"/>
          </a:p>
        </p:txBody>
      </p:sp>
      <p:pic>
        <p:nvPicPr>
          <p:cNvPr id="14338" name="Picture 2" descr="Deep learning ">
            <a:extLst>
              <a:ext uri="{FF2B5EF4-FFF2-40B4-BE49-F238E27FC236}">
                <a16:creationId xmlns:a16="http://schemas.microsoft.com/office/drawing/2014/main" id="{C86ED3CD-0E71-89BB-D0A7-064AD0752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88" y="1780032"/>
            <a:ext cx="1888998" cy="188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Machine learning ">
            <a:extLst>
              <a:ext uri="{FF2B5EF4-FFF2-40B4-BE49-F238E27FC236}">
                <a16:creationId xmlns:a16="http://schemas.microsoft.com/office/drawing/2014/main" id="{98BE6A28-4968-F7CE-D766-7AA1F7E30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08" y="1780032"/>
            <a:ext cx="1888998" cy="188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887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8" y="324102"/>
            <a:ext cx="3402240" cy="561600"/>
          </a:xfrm>
        </p:spPr>
        <p:txBody>
          <a:bodyPr/>
          <a:lstStyle/>
          <a:p>
            <a:r>
              <a:rPr lang="fr-FR" dirty="0"/>
              <a:t>Model Architecture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B3B2FF-F42B-A24D-AA3B-C69414DDA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84" y="1109472"/>
            <a:ext cx="3474298" cy="347429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B0742C7-F33B-8BC7-17A7-73F685E5EB80}"/>
              </a:ext>
            </a:extLst>
          </p:cNvPr>
          <p:cNvSpPr txBox="1"/>
          <p:nvPr/>
        </p:nvSpPr>
        <p:spPr>
          <a:xfrm>
            <a:off x="5303345" y="1667883"/>
            <a:ext cx="2661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7030A0"/>
                </a:solidFill>
              </a:rPr>
              <a:t>Training data (16000 </a:t>
            </a:r>
            <a:r>
              <a:rPr lang="fr-FR" sz="1600" b="1" dirty="0" err="1">
                <a:solidFill>
                  <a:srgbClr val="7030A0"/>
                </a:solidFill>
              </a:rPr>
              <a:t>row</a:t>
            </a:r>
            <a:r>
              <a:rPr lang="fr-FR" sz="1600" b="1" dirty="0">
                <a:solidFill>
                  <a:srgbClr val="7030A0"/>
                </a:solidFill>
              </a:rPr>
              <a:t>)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A797FFA-DAB6-5E67-8C96-45F7377C4300}"/>
              </a:ext>
            </a:extLst>
          </p:cNvPr>
          <p:cNvSpPr txBox="1"/>
          <p:nvPr/>
        </p:nvSpPr>
        <p:spPr>
          <a:xfrm>
            <a:off x="5303345" y="2677344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7030A0"/>
                </a:solidFill>
              </a:rPr>
              <a:t>Validation data (2000 </a:t>
            </a:r>
            <a:r>
              <a:rPr lang="fr-FR" sz="1600" b="1" dirty="0" err="1">
                <a:solidFill>
                  <a:srgbClr val="7030A0"/>
                </a:solidFill>
              </a:rPr>
              <a:t>row</a:t>
            </a:r>
            <a:r>
              <a:rPr lang="fr-FR" sz="1600" b="1" dirty="0">
                <a:solidFill>
                  <a:srgbClr val="7030A0"/>
                </a:solidFill>
              </a:rPr>
              <a:t>)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1697DDE-3B27-103F-3B29-55E87DE17258}"/>
              </a:ext>
            </a:extLst>
          </p:cNvPr>
          <p:cNvSpPr txBox="1"/>
          <p:nvPr/>
        </p:nvSpPr>
        <p:spPr>
          <a:xfrm>
            <a:off x="5303345" y="3686805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>
                <a:solidFill>
                  <a:srgbClr val="7030A0"/>
                </a:solidFill>
              </a:rPr>
              <a:t>Testing</a:t>
            </a:r>
            <a:r>
              <a:rPr lang="fr-FR" sz="1600" b="1" dirty="0">
                <a:solidFill>
                  <a:srgbClr val="7030A0"/>
                </a:solidFill>
              </a:rPr>
              <a:t> data (2000 </a:t>
            </a:r>
            <a:r>
              <a:rPr lang="fr-FR" sz="1600" b="1" dirty="0" err="1">
                <a:solidFill>
                  <a:srgbClr val="7030A0"/>
                </a:solidFill>
              </a:rPr>
              <a:t>row</a:t>
            </a:r>
            <a:r>
              <a:rPr lang="fr-FR" sz="1600" b="1" dirty="0">
                <a:solidFill>
                  <a:srgbClr val="7030A0"/>
                </a:solidFill>
              </a:rPr>
              <a:t>)</a:t>
            </a:r>
            <a:endParaRPr lang="en-US" sz="1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245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8" y="324102"/>
            <a:ext cx="3402240" cy="561600"/>
          </a:xfrm>
        </p:spPr>
        <p:txBody>
          <a:bodyPr/>
          <a:lstStyle/>
          <a:p>
            <a:r>
              <a:rPr lang="fr-FR" dirty="0"/>
              <a:t>Model Architecture</a:t>
            </a:r>
            <a:endParaRPr lang="en-US" dirty="0"/>
          </a:p>
        </p:txBody>
      </p:sp>
      <p:pic>
        <p:nvPicPr>
          <p:cNvPr id="23554" name="Picture 2" descr="Water pipe ">
            <a:extLst>
              <a:ext uri="{FF2B5EF4-FFF2-40B4-BE49-F238E27FC236}">
                <a16:creationId xmlns:a16="http://schemas.microsoft.com/office/drawing/2014/main" id="{F27C5152-B8DC-B730-B7FB-275B76B94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393" y="1087123"/>
            <a:ext cx="1020317" cy="102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EFD344-1D08-F78E-D3B6-2DDB2498D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85" y="2250623"/>
            <a:ext cx="8209429" cy="253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44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8" y="324102"/>
            <a:ext cx="3402240" cy="561600"/>
          </a:xfrm>
        </p:spPr>
        <p:txBody>
          <a:bodyPr/>
          <a:lstStyle/>
          <a:p>
            <a:r>
              <a:rPr lang="fr-FR" dirty="0"/>
              <a:t>Model Architecture</a:t>
            </a:r>
            <a:endParaRPr lang="en-US" dirty="0"/>
          </a:p>
        </p:txBody>
      </p:sp>
      <p:pic>
        <p:nvPicPr>
          <p:cNvPr id="24578" name="Picture 2" descr="Text Vectorization and Word Embedding | Guide to Master NLP (Part 5)">
            <a:extLst>
              <a:ext uri="{FF2B5EF4-FFF2-40B4-BE49-F238E27FC236}">
                <a16:creationId xmlns:a16="http://schemas.microsoft.com/office/drawing/2014/main" id="{DD230406-08CF-CBE9-4296-F1A6D8791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23" y="885702"/>
            <a:ext cx="6558153" cy="390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900497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Infographics by Slidesgo">
  <a:themeElements>
    <a:clrScheme name="Simple Light">
      <a:dk1>
        <a:srgbClr val="000000"/>
      </a:dk1>
      <a:lt1>
        <a:srgbClr val="FFFFFF"/>
      </a:lt1>
      <a:dk2>
        <a:srgbClr val="EE881A"/>
      </a:dk2>
      <a:lt2>
        <a:srgbClr val="F4B319"/>
      </a:lt2>
      <a:accent1>
        <a:srgbClr val="FEE7A4"/>
      </a:accent1>
      <a:accent2>
        <a:srgbClr val="FFF3ED"/>
      </a:accent2>
      <a:accent3>
        <a:srgbClr val="9BA4AD"/>
      </a:accent3>
      <a:accent4>
        <a:srgbClr val="4D6477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168</Words>
  <Application>Microsoft Office PowerPoint</Application>
  <PresentationFormat>Affichage à l'écran (16:9)</PresentationFormat>
  <Paragraphs>58</Paragraphs>
  <Slides>31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Fira Sans Extra Condensed</vt:lpstr>
      <vt:lpstr>Montserrat Medium</vt:lpstr>
      <vt:lpstr>Arial</vt:lpstr>
      <vt:lpstr>Calibri</vt:lpstr>
      <vt:lpstr>Montserrat</vt:lpstr>
      <vt:lpstr>Business Infographics by Slidesgo</vt:lpstr>
      <vt:lpstr>Cortext: A Machine Learning System For Emotion Recognition and Mood Detection from Text</vt:lpstr>
      <vt:lpstr>Outline</vt:lpstr>
      <vt:lpstr>Introduction</vt:lpstr>
      <vt:lpstr>Introduction</vt:lpstr>
      <vt:lpstr>Introduction</vt:lpstr>
      <vt:lpstr>Model Architecture</vt:lpstr>
      <vt:lpstr>Model Architecture</vt:lpstr>
      <vt:lpstr>Model Architecture</vt:lpstr>
      <vt:lpstr>Model Architecture</vt:lpstr>
      <vt:lpstr>Model Architecture</vt:lpstr>
      <vt:lpstr>Model Architecture</vt:lpstr>
      <vt:lpstr>Model Architecture</vt:lpstr>
      <vt:lpstr>Cortext Interface</vt:lpstr>
      <vt:lpstr>Cortext Interface</vt:lpstr>
      <vt:lpstr>Cortext Interface</vt:lpstr>
      <vt:lpstr>Cortext Interface</vt:lpstr>
      <vt:lpstr>Cortext Interface</vt:lpstr>
      <vt:lpstr>Cortext Interface</vt:lpstr>
      <vt:lpstr>Test and Evaluation</vt:lpstr>
      <vt:lpstr>Test and Evaluation</vt:lpstr>
      <vt:lpstr>Test and Evaluation</vt:lpstr>
      <vt:lpstr>Test and Evaluation</vt:lpstr>
      <vt:lpstr>Test and Evaluation</vt:lpstr>
      <vt:lpstr>Test and Evaluation</vt:lpstr>
      <vt:lpstr>Test and Evaluation</vt:lpstr>
      <vt:lpstr>Test and Evaluation</vt:lpstr>
      <vt:lpstr>Demonstration</vt:lpstr>
      <vt:lpstr>Limitations</vt:lpstr>
      <vt:lpstr>Perspectives</vt:lpstr>
      <vt:lpstr>Conclusion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Insights on Morocco: A Business Intelligence Approach to Population Analysis</dc:title>
  <cp:lastModifiedBy>Yassine Bazgour</cp:lastModifiedBy>
  <cp:revision>8</cp:revision>
  <dcterms:modified xsi:type="dcterms:W3CDTF">2025-01-10T21:14:57Z</dcterms:modified>
</cp:coreProperties>
</file>